
<file path=[Content_Types].xml><?xml version="1.0" encoding="utf-8"?>
<Types xmlns="http://schemas.openxmlformats.org/package/2006/content-types">
  <Default Extension="mp3" ContentType="audio/mpeg"/>
  <Default Extension="png" ContentType="image/png"/>
  <Default Extension="emf" ContentType="image/x-emf"/>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5.xml" ContentType="application/vnd.openxmlformats-officedocument.presentationml.notesSlide+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notesSlides/notesSlide6.xml" ContentType="application/vnd.openxmlformats-officedocument.presentationml.notesSlide+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notesSlides/notesSlide7.xml" ContentType="application/vnd.openxmlformats-officedocument.presentationml.notesSlide+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notesSlides/notesSlide8.xml" ContentType="application/vnd.openxmlformats-officedocument.presentationml.notesSlide+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notesSlides/notesSlide9.xml" ContentType="application/vnd.openxmlformats-officedocument.presentationml.notesSlide+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notesSlides/notesSlide15.xml" ContentType="application/vnd.openxmlformats-officedocument.presentationml.notesSlide+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63" r:id="rId2"/>
    <p:sldId id="262" r:id="rId3"/>
    <p:sldId id="276" r:id="rId4"/>
    <p:sldId id="257" r:id="rId5"/>
    <p:sldId id="265" r:id="rId6"/>
    <p:sldId id="269" r:id="rId7"/>
    <p:sldId id="267" r:id="rId8"/>
    <p:sldId id="268" r:id="rId9"/>
    <p:sldId id="279" r:id="rId10"/>
    <p:sldId id="273" r:id="rId11"/>
    <p:sldId id="274" r:id="rId12"/>
    <p:sldId id="275" r:id="rId13"/>
    <p:sldId id="280" r:id="rId14"/>
    <p:sldId id="270" r:id="rId15"/>
    <p:sldId id="271" r:id="rId16"/>
    <p:sldId id="272" r:id="rId17"/>
    <p:sldId id="278" r:id="rId18"/>
    <p:sldId id="282" r:id="rId19"/>
    <p:sldId id="277" r:id="rId20"/>
    <p:sldId id="281" r:id="rId21"/>
    <p:sldId id="266" r:id="rId22"/>
    <p:sldId id="284" r:id="rId23"/>
    <p:sldId id="285" r:id="rId24"/>
    <p:sldId id="286" r:id="rId25"/>
    <p:sldId id="287" r:id="rId26"/>
    <p:sldId id="283" r:id="rId27"/>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602" autoAdjust="0"/>
  </p:normalViewPr>
  <p:slideViewPr>
    <p:cSldViewPr snapToGrid="0">
      <p:cViewPr varScale="1">
        <p:scale>
          <a:sx n="105" d="100"/>
          <a:sy n="105" d="100"/>
        </p:scale>
        <p:origin x="112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29:05.194"/>
    </inkml:context>
    <inkml:brush xml:id="br0">
      <inkml:brushProperty name="width" value="0.04667" units="cm"/>
      <inkml:brushProperty name="height" value="0.04667" units="cm"/>
      <inkml:brushProperty name="ignorePressure" value="1"/>
    </inkml:brush>
  </inkml:definitions>
  <inkml:traceGroup>
    <inkml:annotationXML>
      <emma:emma xmlns:emma="http://www.w3.org/2003/04/emma" version="1.0">
        <emma:interpretation id="{DB472648-5B97-49AF-9BAC-27520B243907}" emma:medium="tactile" emma:mode="ink">
          <msink:context xmlns:msink="http://schemas.microsoft.com/ink/2010/main" type="inkDrawing" rotatedBoundingBox="-19,5262 7487,4476 8041,9771 534,10558" shapeName="Other"/>
        </emma:interpretation>
      </emma:emma>
    </inkml:annotationXML>
    <inkml:trace contextRef="#ctx0" brushRef="#br0">660 6968 16384,'0'0'0,"0"0"0,0 0 0,0 0 0,0 0 0,0 0 0,0 0 0,0 0 0,0 0 0,0 0 0,0 0 0,0 0 0,2-7 0,7-21 0,10-40 0,9-36 0,8-33 0,5-42 0,2-36 0,1-20 0,0-25 0,1-23 0,-1-6 0,2-12 0,0-14 0,0 3 0,1-4 0,0-5 0,-1 16 0,0 18 0,-4 17 0,-5 17 0,-5 34 0,-9 40 0,-5 37 0,-4 30 0,-4 25 0,-4 19 0,-2 15 0,-4 11 0,0 14 0,0 10 0,-1 9 0,0 7 0,0 2 0,1 2 0,-1 1 0,1 6 0,0 17 0,0 22 0,0 30 0,-1 30 0,-2 25 0,0 14 0,1 23 0,0 30 0,1 21 0,1 19 0,0 21 0,0 12 0,0-3 0,0 1 0,0 2 0,0-15 0,0-12 0,0-10 0,0-8 0,0-10 0,0-24 0,2-21 0,1-21 0,0-22 0,-1-23 0,0-25 0,-2-26 0,1-24 0,-1-16 0,0-12 0,0-10 0,3-31 0,5-50 0,4-60 0,1-44 0,7-46 0,7-38 0,6-14 0,9-17 0,8 3 0,4 28 0,0 44 0,-1 48 0,-3 49 0,-5 42 0,-5 35 0,-5 26 0,-4 26 0,4 48 0,-6 61 0,-9 70 0,-18 81 0,-19 37 0,-16 11 0,-10-8 0,-2-26 0,4-48 0,6-55 0,8-49 0,7-46 0,6-40 0,-1-51 0,1-67 0,4-98 0,12-71 0,17-55 0,23-42 0,18-6 0,13 9 0,4 33 0,-3 49 0,-11 61 0,-13 62 0,-15 55 0,-11 68 0,-9 89 0,-15 131 0,-19 91 0,-24 88 0,-16 29 0,-10 11 0,-3-19 0,6-54 0,12-75 0,13-75 0,13-67 0,11-54 0,9-40 0,18-49 0,26-74 0,28-78 0,28-69 0,17-37 0,7-2 0,-2 24 0,-10 39 0,-19 49 0,-21 48 0,-21 44 0,-14 35 0,-8 37 0,-8 61 0,-15 76 0,-10 45 0,-11 18 0,-7-9 0,1-29 0,1-37 0,6-40 0,7-35 0,6-33 0,9-57 0,17-78 0,20-60 0,17-39 0,13-9 0,1 20 0,-8 38 0,-12 42 0,-14 43 0,-13 35 0,-5 46 0,-6 60 0,-11 86 0,-16 63 0,-13 30 0,-10 1 0,-2-26 0,3-42 0,8-44 0,10-44 0,8-36 0,6-33 0,12-47 0,22-69 0,21-54 0,13-32 0,5-7 0,0 8 0,-7 23 0,-10 34 0,-11 34 0,-13 33 0,-5 30 0,-1 31 0,0 41 0,0 53 0,-3 47 0,-5 26 0,-6-1 0,-4-20 0,-3-31 0,0-33 0,-1-31 0,2-23 0,4-43 0,15-62 0,22-66 0,30-64 0,16-34 0,9 1 0,-3 28 0,-10 42 0,-16 46 0,-19 46 0,-14 33 0,-11 25 0,-5 35 0,-8 59 0,-13 56 0,-12 44 0,-16 33 0,-12 9 0,-6-12 0,4-33 0,6-38 0,11-42 0,10-36 0,8-27 0,6-43 0,13-54 0,25-60 0,22-45 0,14-22 0,6 5 0,-2 23 0,-9 37 0,-16 41 0,-10 33 0,-9 45 0,-5 62 0,-9 66 0,-15 65 0,-15 40 0,-9 4 0,-3-24 0,1-38 0,2-42 0,5-40 0,6-34 0,5-37 0,11-59 0,23-64 0,30-63 0,31-46 0,21-13 0,8 16 0,-9 38 0,-16 44 0,-20 42 0,-20 36 0,-21 30 0,-9 25 0,-12 45 0,-16 51 0,-18 35 0,-16 17 0,-10 2 0,-1-11 0,5-24 0,9-25 0,11-27 0,9-23 0,8-17 0,12-37 0,20-56 0,28-51 0,16-27 0,4 1 0,-4 19 0,-13 28 0,-14 32 0,-8 23 0,-11 22 0,-4 32 0,-4 54 0,-4 48 0,-8 38 0,-12 24 0,-8 2 0,-4-15 0,1-30 0,3-34 0,7-33 0,3-27 0,5-17 0,5-18 0,6-18 0,5-17 0,7-11 0,5-3 0,0 2 0,-1 6 0,-3 11 0,-6 11 0,-5 10 0,-4 8 0,-3 4 0,-1 4 0,-1 1 0,1 0 0,-1 0 0,0 0 0,0-1 0,6-5 0,4-10 0,2-10 0,5-15 0,6-9 0,3-2 0,-1 3 0,-5 9 0,-5 12 0,-5 10 0,-4 7 0,1 6 0,3 8 0,-1 8 0,-1 7 0,-2 4 0,-2-2 0,-1 0 0,-2-3 0,0-5 0,0-5 0,0-4 0,-1-3 0,1-2 0,0 0 0,0-2 0,-1 2 0,1-1 0,0 0 0,0 1 0,0 0 0,1-1 0,-1 1 0,0 0 0,0 0 0,0 1 0,0-1 0,0 0 0,0 0 0,0 0 0,0 0 0,0 0 0,0 0 0,0 0 0,0 0 0,0 0 0,0 0 0,0 0 0,0 0 0,0 0 0,0 0 0,0 0 0,0 0 0,0 0 0,0 0 0,0 0 0,0 0 0,0 0 0,0 0 0,0 0 0,0 0 0,0 0 0,0 0 0,0 0 0,0 0 0,0 4 0,0 2 0,0 0 0,0-1 0,0-2 0,0-1 0,0 0 0,0-2 0,0 0 0,0 0 0,0-1 0,0 1 0,0 0 0,0 0 0,0 0 0,0 0 0,0 0 0,0 0 0,0 0 0,0 0 0,0 0 0,0 0 0,0 0 0,0 0 0,0 0 0,0 0 0,0 0 0,0 0 0,0 0 0,0 0 0,0 0 0,0 0 0,0 0 0,0 0 0,0 0 0,0 0 0,0 0 0,0 0 0,0 0 0,0 0 0,0 0 0,0 0 0,0 0 0,0 5 0,0 1 0,0 1 0,0-2 0,0 2 0,0 2 0,0-2 0,0-2 0,0-2 0,0 0 0,0-2 0,0-1 0,0 0 0,0-1 0,0-16 0,2-36 0,1-41 0,3-39 0,2-39 0,5-35 0,4-10 0,6 5 0,4 6 0,1 21 0,-2 25 0,-3 29 0,-3 30 0,-5 32 0,-5 29 0,-4 21 0,-3 12 0,-2 9 0,5 15 0,8 27 0,5 56 0,2 68 0,-4 46 0,-9 51 0,-10 38 0,-8 20 0,-12 24 0,-7-8 0,-7-34 0,-3-54 0,4-63 0,8-58 0,8-51 0,7-40 0,7-25 0,0-52 0,4-84 0,5-100 0,7-85 0,7-56 0,7-36 0,4 13 0,0 33 0,0 48 0,-4 59 0,-6 65 0,-6 62 0,-6 53 0,-3 46 0,-8 67 0,-10 129 0,-18 117 0,-12 102 0,-15 102 0,-6 20 0,-1-1 0,7-52 0,9-72 0,13-83 0,11-85 0,11-76 0,7-62 0,5-47 0,4-61 0,4-107 0,8-120 0,11-100 0,16-93 0,16-42 0,17-42 0,12 18 0,10 34 0,-3 55 0,-10 78 0,-18 88 0,-18 83 0,-15 70 0,-15 52 0,-6 48 0,-12 80 0,-24 122 0,-23 101 0,-23 86 0,-11 30 0,-3-4 0,3-31 0,11-50 0,15-73 0,18-76 0,15-69 0,12-60 0,7-75 0,10-125 0,17-119 0,25-134 0,20-57 0,14-36 0,6 25 0,3 45 0,-7 71 0,-13 81 0,-16 81 0,-17 74 0,-10 57 0,-7 65 0,-5 129 0,-14 121 0,-32 126 0,-36 101 0,-25 28 0,-20 24 0,1-35 0,7-55 0,16-71 0,17-83 0,18-85 0,19-77 0,15-62 0,8-52 0,7-67 0,7-116 0,12-99 0,19-104 0,19-49 0,19-42 0,7 19 0,5 29 0,-2 53 0,-11 64 0,-13 74 0,-15 74 0,-16 61 0,-7 46 0,-3 56 0,1 75 0,-5 119 0,-7 86 0,-17 92 0,-16 25 0,-15 20 0,-8-26 0,0-58 0,3-74 0,8-78 0,10-67 0,10-55 0,9-42 0,3-45 0,7-78 0,12-76 0,18-95 0,13-46 0,16-43 0,12-23 0,8 9 0,0 18 0,0 32 0,-2 45 0,-7 59 0,-12 60 0,-16 56 0,-11 49 0,-4 72 0,-5 93 0,-15 116 0,-20 93 0,-20 60 0,-13 14 0,-10-19 0,1-46 0,7-71 0,9-75 0,11-70 0,11-56 0,5-51 0,8-61 0,14-104 0,16-85 0,25-79 0,22-50 0,10 5 0,4 32 0,-6 52 0,-15 65 0,-16 64 0,-16 56 0,-9 44 0,-7 51 0,-9 97 0,-15 87 0,-22 88 0,-14 51 0,-8 8 0,-3-13 0,2-30 0,9-46 0,9-56 0,6-56 0,10-50 0,6-41 0,8-41 0,12-53 0,20-72 0,27-73 0,15-41 0,12-12 0,3 8 0,-6 28 0,-13 43 0,-17 46 0,-16 43 0,-14 36 0,-6 41 0,-3 77 0,-7 91 0,-15 60 0,-15 45 0,-10 17 0,-4-17 0,3-42 0,5-53 0,8-52 0,8-47 0,6-36 0,6-35 0,11-54 0,15-55 0,16-46 0,14-33 0,8-14 0,0 6 0,-4 25 0,-10 33 0,-12 37 0,-9 35 0,-7 26 0,1 39 0,-2 48 0,-5 67 0,-12 67 0,-11 40 0,-6 1 0,-3-23 0,3-35 0,3-43 0,6-41 0,2-37 0,4-27 0,0-16 0,8-38 0,13-58 0,16-42 0,14-30 0,13-14 0,5 2 0,-1 20 0,-9 31 0,-15 36 0,-14 34 0,-12 24 0,-2 26 0,0 32 0,-5 48 0,-10 56 0,-9 35 0,-7 6 0,-4-16 0,0-30 0,4-30 0,4-32 0,4-27 0,4-21 0,5-18 0,13-37 0,15-42 0,14-26 0,8-11 0,5-2 0,1 10 0,-4 17 0,-9 20 0,-12 19 0,-11 21 0,-8 15 0,-7 11 0,1 9 0,3 32 0,2 45 0,-6 40 0,-4 18 0,-5 0 0,-5-16 0,-3-24 0,1-30 0,2-26 0,3-20 0,2-26 0,4-56 0,10-53 0,10-47 0,10-31 0,9-10 0,2 10 0,-4 28 0,-6 36 0,-7 40 0,-9 35 0,-7 25 0,-9 28 0,-14 41 0,-18 47 0,-25 54 0,-17 38 0,-12 15 0,1-11 0,7-26 0,14-36 0,16-35 0,17-30 0,13-28 0,3-32 0,5-50 0,5-47 0,10-33 0,8-26 0,8-4 0,1 12 0,-1 25 0,-5 34 0,-5 30 0,-4 29 0,-13 23 0,-28 37 0,-34 50 0,-23 47 0,-18 32 0,-7 8 0,2-11 0,11-22 0,15-33 0,20-33 0,13-30 0,4-37 0,1-45 0,6-45 0,6-36 0,14-24 0,13-14 0,10 6 0,6 18 0,2 29 0,1 33 0,-2 30 0,-1 24 0,-6 27 0,-12 32 0,-17 42 0,-13 31 0,-8 14 0,0-3 0,8-19 0,10-25 0,12-26 0,3-23 0,4-33 0,4-56 0,8-74 0,8-51 0,6-19 0,2 3 0,2 20 0,-2 35 0,-2 38 0,-4 37 0,-3 33 0,-5 31 0,-16 64 0,-24 79 0,-23 54 0,-16 37 0,-8 14 0,4-14 0,13-33 0,15-44 0,17-47 0,16-41 0,4-43 0,3-56 0,6-92 0,10-78 0,12-43 0,17-33 0,12-9 0,6 18 0,1 43 0,-7 51 0,-6 52 0,-10 48 0,-9 39 0,-10 57 0,-18 77 0,-23 85 0,-24 73 0,-9 27 0,-5 1 0,4-21 0,12-41 0,11-51 0,16-47 0,11-44 0,10-34 0,8-31 0,14-43 0,23-77 0,20-67 0,13-44 0,10-22 0,-1 3 0,-10 25 0,-14 43 0,-14 46 0,-13 45 0,-11 37 0,-9 27 0,-8 43 0,-10 48 0,-14 69 0,-12 65 0,-8 37 0,-8 22 0,1 5 0,5-24 0,8-41 0,10-52 0,10-51 0,8-42 0,10-41 0,13-58 0,21-67 0,26-67 0,13-43 0,7-6 0,-2 24 0,-10 37 0,-14 43 0,-15 40 0,-16 35 0,-10 23 0,-2 24 0,-5 42 0,-5 49 0,-10 32 0,-7 22 0,-5 4 0,-1-9 0,2-24 0,6-28 0,4-29 0,5-25 0,3-24 0,7-29 0,16-41 0,20-51 0,20-37 0,10-14 0,0 12 0,-10 25 0,-12 29 0,-14 30 0,-13 26 0,-11 19 0,-6 13 0,-6 21 0,-14 33 0,-9 25 0,-7 14 0,0-2 0,6-15 0,2-15 0,6-17 0,5-15 0,10-43 0,5-19 0,3-1 0,0 5 0</inkml:trace>
  </inkml:traceGroup>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3:09.127"/>
    </inkml:context>
    <inkml:brush xml:id="br0">
      <inkml:brushProperty name="width" value="0.04667" units="cm"/>
      <inkml:brushProperty name="height" value="0.04667" units="cm"/>
      <inkml:brushProperty name="color" value="#ED1C24"/>
      <inkml:brushProperty name="ignorePressure" value="1"/>
    </inkml:brush>
  </inkml:definitions>
  <inkml:traceGroup>
    <inkml:annotationXML>
      <emma:emma xmlns:emma="http://www.w3.org/2003/04/emma" version="1.0">
        <emma:interpretation id="{1DC42DFB-2B3A-4D0E-9FAE-0935F1C3D666}" emma:medium="tactile" emma:mode="ink">
          <msink:context xmlns:msink="http://schemas.microsoft.com/ink/2010/main" type="inkDrawing" rotatedBoundingBox="25526,15443 33970,15668 33968,15755 25523,15530" semanticType="strikethrough" shapeName="Other">
            <msink:sourceLink direction="with" ref="{43AE7D63-554D-4885-81D4-EE348D29C3D4}"/>
          </msink:context>
        </emma:interpretation>
      </emma:emma>
    </inkml:annotationXML>
    <inkml:trace contextRef="#ctx0" brushRef="#br0">15366 4571 16384,'0'0'0,"0"0"0,0 0 0,0 0 0,0 0 0,0 0 0,0 0 0,0 0 0,0 0 0,0 0 0,0 0 0,0 0 0,0 0 0,0 0 0,0 0 0,0 0 0,0 0 0,0 0 0,0 0 0,0 0 0,0 0 0,0 0 0,0 0 0,4 0 0,2 0 0,5 0 0,5 0 0,4 0 0,8 2 0,11 1 0,12 0 0,13-1 0,6 0 0,5-1 0,1-1 0,0 1 0,1-1 0,1-2 0,1-2 0,4 2 0,6-1 0,6-1 0,3 1 0,4-1 0,3 2 0,-3 0 0,-11 2 0,-11-1 0,-14 1 0,-10 0 0,-4 0 0,0 0 0,0 1 0,6-1 0,3 0 0,5 2 0,6 3 0,4 1 0,3-2 0,0 1 0,-4-3 0,-6-1 0,-5 0 0,-5-1 0,-1 0 0,-4 0 0,3 0 0,0-1 0,1 1 0,4 0 0,1 0 0,4 0 0,0 0 0,1 0 0,-2 0 0,-5 0 0,-1 0 0,0 0 0,2 0 0,4 0 0,5 2 0,4 3 0,4 2 0,2 3 0,0-1 0,2 0 0,0-1 0,-1-2 0,1 0 0,1 0 0,2 1 0,1-2 0,3-1 0,2-2 0,-1-1 0,-4-1 0,-5 0 0,-3 0 0,1 0 0,4 0 0,1 0 0,3-1 0,2 1 0,0 0 0,-1 0 0,-3 0 0,-3 0 0,-4 0 0,-3 0 0,0 0 0,2 2 0,0 1 0,2 2 0,-2-1 0,1 1 0,0-1 0,-2 1 0,-5-1 0,-5-1 0,-4-2 0,-2 0 0,1 0 0,3 1 0,5 3 0,4 0 0,4 0 0,-3-1 0,-6-2 0,-9-1 0,-7 0 0,-8-1 0,-4 0 0,-6 0 0,-1-1 0,-1 1 0,0 0 0,-1 0 0,-1 0 0,-1 0 0,-7 0 0,-1 0 0,-4 0 0,-2 0 0,-4 0 0,3 0 0,-3 0 0,-3 0 0,2 0 0,-2 0 0,-2 0 0,-2 0 0,3 0 0,0 0 0,3 2 0,0 1 0,3 0 0,-2-1 0,3 0 0,-2-1 0,2-1 0,-3 0 0,-1 0 0,0 2 0,-1 1 0,-2-1 0,2-1 0,0 1 0,-3-2 0,-2 1 0,-2-1 0,-2 0 0,0 0 0,4 2 0,1 1 0,-1-1 0,0 1 0,-2-2 0,-1 1 0,-1-2 0,-1 0 0,0 0 0,0 0 0,0 0 0,0 0 0,0 0 0,-1 0 0,1 0 0,0 0 0,0 0 0,0 0 0,0 0 0,0 0 0,0 0 0,0 0 0,0 0 0,0 0 0,0 0 0,0 0 0,0 0 0,0 0 0,0 0 0,5 0 0,1 0 0,0 0 0,-1 0 0,3 0 0,0 0 0,-1 0 0,-2 0 0,-2 0 0,-1 0 0,4 0 0,0 0 0,0 0 0,-2 0 0,0 0 0,2 0 0,1 0 0,-1 0 0,-2 0 0,4 0 0,0 0 0,-1 0 0,-2 0 0,-1 0 0,-3 0 0,5 0 0,-1 0 0,6 0 0,-1 0 0,0 0 0,-4 0 0,-2 0 0,-1 0 0,-2 0 0,-1 0 0,0 0 0,-1 0 0,1 0 0,0 0 0,0 0 0,-1 0 0,1 0 0</inkml:trace>
  </inkml:traceGroup>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42:52.941"/>
    </inkml:context>
    <inkml:brush xml:id="br0">
      <inkml:brushProperty name="width" value="0.04667" units="cm"/>
      <inkml:brushProperty name="height" value="0.04667" units="cm"/>
      <inkml:brushProperty name="ignorePressure" value="1"/>
    </inkml:brush>
    <inkml:brush xml:id="br1">
      <inkml:brushProperty name="width" value="0.04667" units="cm"/>
      <inkml:brushProperty name="height" value="0.04667" units="cm"/>
      <inkml:brushProperty name="color" value="#ED1C24"/>
      <inkml:brushProperty name="ignorePressure" value="1"/>
    </inkml:brush>
    <inkml:brush xml:id="br2">
      <inkml:brushProperty name="width" value="0.16933" units="cm"/>
      <inkml:brushProperty name="height" value="0.16933" units="cm"/>
      <inkml:brushProperty name="ignorePressure" value="1"/>
    </inkml:brush>
  </inkml:definitions>
  <inkml:traceGroup>
    <inkml:annotationXML>
      <emma:emma xmlns:emma="http://www.w3.org/2003/04/emma" version="1.0">
        <emma:interpretation id="{71599C39-95AE-4494-901F-338DD21F56EB}" emma:medium="tactile" emma:mode="ink">
          <msink:context xmlns:msink="http://schemas.microsoft.com/ink/2010/main" type="writingRegion" rotatedBoundingBox="14815,12443 29461,13715 29094,17933 14449,16661">
            <msink:destinationLink direction="with" ref="{15C5E6F6-6494-4D6A-9847-61D44CFD2589}"/>
          </msink:context>
        </emma:interpretation>
      </emma:emma>
    </inkml:annotationXML>
    <inkml:traceGroup>
      <inkml:annotationXML>
        <emma:emma xmlns:emma="http://www.w3.org/2003/04/emma" version="1.0">
          <emma:interpretation id="{36623D15-4BD1-4024-8C1D-B46DA2E88107}" emma:medium="tactile" emma:mode="ink">
            <msink:context xmlns:msink="http://schemas.microsoft.com/ink/2010/main" type="paragraph" rotatedBoundingBox="14815,12443 29461,13715 29094,17933 14449,16661" alignmentLevel="1"/>
          </emma:interpretation>
        </emma:emma>
      </inkml:annotationXML>
      <inkml:traceGroup>
        <inkml:annotationXML>
          <emma:emma xmlns:emma="http://www.w3.org/2003/04/emma" version="1.0">
            <emma:interpretation id="{5894AD29-510F-4CAB-8CFC-A4277B39220B}" emma:medium="tactile" emma:mode="ink">
              <msink:context xmlns:msink="http://schemas.microsoft.com/ink/2010/main" type="line" rotatedBoundingBox="14815,12443 29461,13715 29094,17933 14449,16661"/>
            </emma:interpretation>
          </emma:emma>
        </inkml:annotationXML>
        <inkml:traceGroup>
          <inkml:annotationXML>
            <emma:emma xmlns:emma="http://www.w3.org/2003/04/emma" version="1.0">
              <emma:interpretation id="{7D35CD54-81C4-440C-B7B7-620330A8620B}" emma:medium="tactile" emma:mode="ink">
                <msink:context xmlns:msink="http://schemas.microsoft.com/ink/2010/main" type="inkWord" rotatedBoundingBox="14675,14052 18835,14414 18658,16448 14499,16087">
                  <msink:destinationLink direction="with" ref="{893759DB-822A-49EB-8704-4F7DDAF5E339}"/>
                  <msink:destinationLink direction="with" ref="{5F8B786D-056D-4C5C-A0F2-7C5F44C254BE}"/>
                  <msink:destinationLink direction="with" ref="{A9A3A6DA-8C11-4DD1-9655-60BAC7F34163}"/>
                  <msink:destinationLink direction="with" ref="{8AF5EE7C-4E2C-4DD7-879B-5E48DEEB2908}"/>
                  <msink:destinationLink direction="with" ref="{9587E299-D3A5-4E3A-A758-D177495AA8B3}"/>
                  <msink:destinationLink direction="with" ref="{B913A2FA-DE36-4ACC-9E23-8DCA7F5AA6CD}"/>
                  <msink:destinationLink direction="with" ref="{05D035D1-7ABB-48D8-9B5F-C00C56DBD103}"/>
                </msink:context>
              </emma:interpretation>
              <emma:one-of disjunction-type="recognition" id="oneOf0">
                <emma:interpretation id="interp0" emma:lang="nb-NO" emma:confidence="0">
                  <emma:literal>000</emma:literal>
                </emma:interpretation>
                <emma:interpretation id="interp1" emma:lang="nb-NO" emma:confidence="0">
                  <emma:literal>ro</emma:literal>
                </emma:interpretation>
                <emma:interpretation id="interp2" emma:lang="nb-NO" emma:confidence="0">
                  <emma:literal>bo</emma:literal>
                </emma:interpretation>
                <emma:interpretation id="interp3" emma:lang="nb-NO" emma:confidence="0">
                  <emma:literal>so</emma:literal>
                </emma:interpretation>
                <emma:interpretation id="interp4" emma:lang="nb-NO" emma:confidence="0">
                  <emma:literal>obo</emma:literal>
                </emma:interpretation>
              </emma:one-of>
            </emma:emma>
          </inkml:annotationXML>
          <inkml:trace contextRef="#ctx0" brushRef="#br0">5744 4033 16384,'0'0'0,"0"0"0,0 0 0,0 0 0,0 0 0,0 0 0,0 0 0,0 0 0,0 0 0,0 0 0,5-2 0,5-3 0,9-3 0,8-3 0,10-1 0,9 1 0,14 3 0,12 4 0,6 6 0,2 5 0,-3 2 0,-8 4 0,-7 3 0,-4 6 0,-4 6 0,-1 5 0,0 7 0,-3 10 0,-2 16 0,-6 22 0,-6 11 0,-9 2 0,-8-4 0,-7-7 0,-8-7 0,-7-10 0,-7-4 0,-10-1 0,-8 4 0,-8 5 0,-7 1 0,-22 8 0,-23 1 0,-21-2 0,-9-8 0,2-13 0,12-15 0,14-14 0,11-9 0,7-11 0,5-7 0,2-5 0,0-5 0,0-5 0,-5-8 0,-4-15 0,-4-18 0,3-21 0,7-14 0,10-8 0,10-6 0,15-2 0,11-2 0,13-3 0,11-2 0,14 2 0,10 10 0,10 7 0,13 6 0,19 2 0,13 3 0,7 5 0,2 9 0,10 2 0,24 1 0,14-2 0,1 3 0,-10 6 0,-19 8 0,-29 11 0,-26 12 0,-24 9 0</inkml:trace>
          <inkml:trace contextRef="#ctx0" brushRef="#br0" timeOffset="1">5962 4850 16384,'0'-14'0,"0"-15"0,0-13 0,10-7 0,2-7 0,5 3 0,5 4 0,-2 6 0,-4 7 0,-1-2 0,4-4 0,-3 1 0,1 2 0,4 3 0,-3 3 0,-4 2 0,0-4 0,7 1 0,6 0 0,-1-4 0,-2-5 0,2 0 0,-1 2 0,-3 9 0</inkml:trace>
          <inkml:trace contextRef="#ctx0" brushRef="#br0" timeOffset="9290">8461 4032 16384,'0'0'0,"0"0"0,0 0 0,0 0 0,0 0 0,0 0 0,0 0 0,4 0 0,8 0 0,9-2 0,16-3 0,17-3 0,19 2 0,12 5 0,4 3 0,-7 6 0,-10 3 0,-13 2 0,-11 0 0,-10 4 0,-7 2 0,-3 7 0,-2 9 0,-4 17 0,-3 29 0,-5 23 0,-6 11 0,-8 7 0,-10-2 0,-16-4 0,-21 0 0,-26 5 0,-19-7 0,-7-12 0,-2-17 0,3-17 0,5-17 0,-3-14 0,-15-11 0,-19-13 0,-8-13 0,6-10 0,13-9 0,19-9 0,15-7 0,15-10 0,12-9 0,7-7 0,10-5 0,6-3 0,7-3 0,8-8 0,10-9 0,12-13 0,9-3 0,10 6 0,13 7 0,15 11 0,15 11 0,17 10 0,21 12 0,22 10 0,28 7 0,24 6 0,13-1 0,-10 0 0,-35 5 0,-42 5 0,-40 5 0</inkml:trace>
          <inkml:trace contextRef="#ctx0" brushRef="#br0" timeOffset="9290.5001">8275 4850 16384,'-5'0'0,"-10"-4"0,-9-7 0,-8-7 0,-5-3 0,0 0 0,-4 0 0,0 4 0,4-1 0,1 3 0,3 4 0,-7 0 0,-1 1 0,-5 2 0,-7-1 0,0-1 0,4 3 0,5 3 0,11-4 0,11 0 0</inkml:trace>
        </inkml:traceGroup>
        <inkml:traceGroup>
          <inkml:annotationXML>
            <emma:emma xmlns:emma="http://www.w3.org/2003/04/emma" version="1.0">
              <emma:interpretation id="{46F3F3F8-E163-4370-BD91-CA36A24174D3}" emma:medium="tactile" emma:mode="ink">
                <msink:context xmlns:msink="http://schemas.microsoft.com/ink/2010/main" type="inkWord" rotatedBoundingBox="19837,12879 29461,13715 29094,17933 19471,17097">
                  <msink:destinationLink direction="with" ref="{846C960B-CF8B-4C71-8ED4-687A7FD06027}"/>
                  <msink:destinationLink direction="with" ref="{893759DB-822A-49EB-8704-4F7DDAF5E339}"/>
                  <msink:destinationLink direction="with" ref="{8DE04654-1468-4829-92F5-0F713A2DDCBD}"/>
                  <msink:destinationLink direction="with" ref="{9F5406F5-E985-4DE6-99BB-3FCAA9054AAF}"/>
                </msink:context>
              </emma:interpretation>
              <emma:one-of disjunction-type="recognition" id="oneOf1">
                <emma:interpretation id="interp5" emma:lang="nb-NO" emma:confidence="0">
                  <emma:literal>kripospemmikan</emma:literal>
                </emma:interpretation>
                <emma:interpretation id="interp6" emma:lang="nb-NO" emma:confidence="0">
                  <emma:literal>„Femfotamikstum</emma:literal>
                </emma:interpretation>
                <emma:interpretation id="interp7" emma:lang="nb-NO" emma:confidence="0">
                  <emma:literal>„Fettfrimikstum</emma:literal>
                </emma:interpretation>
                <emma:interpretation id="interp8" emma:lang="nb-NO" emma:confidence="0">
                  <emma:literal>„Femfotamaiblom</emma:literal>
                </emma:interpretation>
                <emma:interpretation id="interp9" emma:lang="nb-NO" emma:confidence="0">
                  <emma:literal>„Farfarromfilm</emma:literal>
                </emma:interpretation>
              </emma:one-of>
            </emma:emma>
          </inkml:annotationXML>
          <inkml:trace contextRef="#ctx0" brushRef="#br0" timeOffset="-614525">13522 5136 16384,'0'0'0,"0"0"0,0 0 0,0 0 0,0 0 0,0 0 0,0 0 0,0 0 0,0 0 0,0 0 0,0 0 0,0 0 0,0 0 0,7 0 0,12 0 0,14 0 0,15 0 0,16 0 0,17 0 0,13 0 0,9 0 0,-1 0 0,1 0 0,-1 0 0,3 0 0,-4 3 0,-5 0 0,-7 2 0,-7 1 0,-5 1 0,-5 3 0,0 3 0,0 3 0,6 1 0,7 0 0,7-3 0,-3-4 0,-5-3 0,-11-3 0,-13-2 0,-12-2 0,-15-1 0,-11 0 0,-12 1 0,-5 0 0,-5-1 0,-2 1 0,-1 0 0,0 0 0,2 0 0,-1 0 0,1 0 0,0 0 0,1 0 0,0 0 0,0 0 0,0 0 0,0 0 0,0 0 0,0 0 0,1 0 0,-1 0 0,0 0 0,0 0 0,0 0 0,0 0 0,0 0 0,0 0 0,0 0 0,0 0 0,0 0 0,0 0 0,0 0 0,0 0 0,0 0 0,0 0 0,0 0 0,0 0 0,0 0 0,0 0 0,0 0 0,0 0 0,0 0 0,0 0 0,0 0 0,0 0 0,0 0 0,0 0 0,0 0 0,0 0 0,0 0 0,0 0 0,0 0 0,0 0 0,0 0 0,0 0 0,0 0 0,0 0 0,0 0 0,0 0 0,0 0 0,0 0 0,0 0 0,0 0 0,0 0 0,0 0 0,0-8 0,-2-10 0,-6-8 0,-9-11 0,-10-13 0,-9-13 0,-9-8 0,-6-5 0,-1 2 0,2 5 0,3 7 0,6 9 0,6 10 0,4 5 0,1 6 0,8 7 0,1 5 0,5 3 0,5 6 0,5 5 0,2 4 0,3 1 0,1 2 0,1 0 0,1 0 0,-2-1 0,1 1 0,-1 0 0,1-1 0,-1 0 0,0 0 0,0 0 0,0 0 0,0 0 0,0 0 0,0 0 0,0 0 0,0 0 0,0 0 0,0 0 0,0 0 0,0 0 0,0 0 0,0 0 0,0 0 0,0 0 0,0 0 0,0 0 0,0 0 0,0 0 0,0 0 0,0 0 0,0 0 0,0 0 0,0 0 0,0 0 0</inkml:trace>
          <inkml:trace contextRef="#ctx0" brushRef="#br0" timeOffset="-613508">14806 6105 16384,'0'0'0,"0"0"0,0 0 0,0 0 0,0 0 0,0 0 0,0 0 0,0 0 0,0 0 0,0 0 0,0 0 0,0 0 0,0 0 0,0 0 0,6-4 0,11-7 0,13-8 0,12-7 0,10-8 0,2-4 0,-2-3 0,1-3 0,0-4 0,3-6 0,2-4 0,5-6 0,1 1 0,0 3 0,-4 4 0,-5 8 0,-8 7 0,-7 8 0,-5 6 0,-5 3 0,-2 6 0,-7 4 0,-1 0 0,-5 4 0,-4 2 0,0 2 0,-2 4 0,-2 1 0,-3 0 0,-2 2 0</inkml:trace>
          <inkml:trace contextRef="#ctx0" brushRef="#br1" timeOffset="-602150">16075 3019 16384,'0'0'0,"0"0"0,0 0 0,0 0 0,0 0 0,0 0 0,0 0 0,0 0 0,0 0 0,0 0 0,0 0 0,0 0 0,2 10 0,4 9 0,2 20 0,5 41 0,3 53 0,1 36 0,-1 42 0,0 46 0,-4 16 0,-1 13 0,-1 5 0,-4-11 0,0-26 0,1-21 0,2-14 0,-1-6 0,1-17 0,3-16 0,2-16 0,1-15 0,1-16 0,-4-22 0,-2-25 0,-4-22 0,-2-23 0,-3-17 0,-1-13 0,0-10 0,-1-3 0,1-2 0,-1-1 0,1 2 0,4-14 0,5-25 0,-1-53 0,4-70 0,0-43 0,-5-34 0,-3-29 0,-2 1 0,-2 11 0,2-4 0,4 3 0,7 13 0,8 12 0,7-1 0,3 10 0,2 22 0,-1 27 0,-4 28 0,-1 26 0,-3 24 0,-3 24 0,-3 20 0,-5 20 0,-5 16 0,-3 11 0,5 20 0,9 51 0,4 67 0,-2 65 0,-11 85 0,-15 40 0,-18 64 0,-12 7 0,-14 15 0,-7-17 0,-2-43 0,2-51 0,6-55 0,10-57 0,10-52 0,12-48 0,8-39 0,6-27 0,6-24 0,12-52 0,14-82 0,11-52 0,12-63 0,9-50 0,5-33 0,6-28 0,-3 15 0,-8 32 0,-6 37 0,-9 43 0,-9 52 0,-8 50 0,-8 49 0,-10 39 0,-5 29 0,-1 37 0,-1 58 0,-6 84 0,-8 51 0,-5 50 0,-8 33 0,-4 2 0,0-24 0,6-30 0,3-38 0,3-38 0,4-40 0,4-43 0,3-34 0,3-24 0,4-26 0,11-49 0,15-66 0,12-52 0,8-28 0,5-13 0,8-8 0,5 8 0,-1 23 0,-8 38 0,-11 38 0,-13 39 0,-8 44 0,-8 66 0,-17 83 0,-20 99 0,-19 51 0,-14 26 0,-7-5 0,3-33 0,9-50 0,10-54 0,11-55 0,11-43 0,7-32 0,6-42 0,9-51 0,15-67 0,27-64 0,24-30 0,16 4 0,9 24 0,-1 36 0,-10 42 0,-15 43 0,-15 35 0,-14 29 0,-13 44 0,-13 68 0,-16 47 0,-17 42 0,-16 26 0,-11 4 0,-3-22 0,5-36 0,6-40 0,10-40 0,9-33 0,11-30 0,14-41 0,23-41 0,24-44 0,18-34 0,7-18 0,-3 5 0,-13 24 0,-16 33 0,-17 36 0,-13 29 0,-5 27 0,-8 41 0,-7 41 0,-7 39 0,-8 23 0,-2 1 0,0-16 0,2-23 0,4-27 0,5-26 0,4-28 0,4-34 0,8-52 0,11-56 0,11-39 0,9-9 0,3 15 0,0 26 0,-4 32 0,-10 34 0,-9 28 0,-8 21 0,-3 24 0,-9 38 0,-9 41 0,-9 23 0,-6 7 0,-1-12 0,5-19 0,6-23 0,4-21 0,6-18 0,6-19 0,19-37 0,23-45 0,24-30 0,20-13 0,13-1 0,0 12 0,-10 20 0,-15 25 0,-20 23 0,-16 19 0,-11 20 0,-7 30 0,-6 44 0,-10 40 0,-11 21 0,-7 0 0,-3-15 0,1-23 0,3-27 0,3-24 0,6-23 0,10-33 0,19-49 0,19-41 0,27-35 0,21-15 0,12 0 0,-6 22 0,-15 30 0,-16 31 0,-21 28 0,-11 33 0,-9 40 0,-12 67 0,-13 70 0,-13 35 0,-14 16 0,-11-5 0,-3-23 0,3-32 0,7-40 0,9-38 0,7-33 0,11-34 0,17-33 0,27-50 0,25-51 0,15-32 0,5-8 0,-2 12 0,-13 24 0,-12 30 0,-17 30 0,-15 28 0,-13 20 0,-10 13 0,-4 7 0,-1 14 0,-2 15 0,-4 12 0,-3 6 0,-2-1 0,1-9 0,1-5 0,3-9 0,3-9 0,1-6 0,1-5 0,1-3 0,1-2 0,-1-1 0,1 1 0,-1-1 0,0 1 0,0 1 0,0-1 0,0 1 0,0 0 0,0 0 0,0 0 0,0 0 0,0 0 0,0 0 0,0 0 0,0 0 0,0 0 0,0 0 0,0 0 0</inkml:trace>
          <inkml:trace contextRef="#ctx0" brushRef="#br1" timeOffset="-596984">16178 3213 16384,'0'0'0,"0"0"0,0 0 0,0 0 0,0 0 0,0 0 0,0 0 0,0 5 0,0 22 0,0 57 0,0 51 0,-2 65 0,-6 68 0,-5 39 0,-6 25 0,-5-9 0,0-43 0,4-60 0,6-62 0,4-60 0,4-45 0,4-50 0,4-76 0,7-89 0,8-84 0,4-33 0,8-19 0,10-3 0,9 22 0,1 45 0,2 53 0,-7 53 0,-11 47 0,-10 39 0,-3 37 0,-5 72 0,-11 95 0,-16 96 0,-14 58 0,-10 48 0,-5-5 0,2-17 0,7-32 0,5-43 0,7-58 0,8-55 0,6-52 0,2-42 0,4-30 0,1-50 0,3-68 0,7-100 0,8-69 0,8-66 0,8-24 0,6 1 0,9-3 0,5 22 0,2 36 0,1 40 0,-2 47 0,-9 50 0,-12 53 0,-7 45 0,-5 62 0,-7 120 0,-17 125 0,-21 108 0,-26 113 0,-17 35 0,-11 12 0,1-47 0,6-66 0,9-81 0,14-87 0,11-80 0,13-66 0,9-49 0,7-39 0,5-49 0,9-96 0,11-83 0,15-103 0,12-38 0,10-32 0,3 11 0,0 40 0,-2 58 0,-8 60 0,-9 63 0,-12 59 0,-10 48 0,-4 38 0,-4 69 0,-9 96 0,-13 121 0,-14 73 0,-18 63 0,-9 8 0,0-32 0,3-54 0,8-73 0,9-74 0,11-66 0,8-52 0,7-55 0,16-109 0,23-109 0,27-113 0,20-67 0,15-36 0,3 14 0,-6 35 0,-11 49 0,-17 65 0,-16 71 0,-17 70 0,-14 56 0,-17 68 0,-34 109 0,-38 124 0,-34 132 0,-21 69 0,-6 49 0,9-17 0,20-36 0,23-62 0,22-76 0,21-81 0,15-77 0,13-59 0,7-53 0,6-65 0,10-111 0,16-83 0,21-84 0,17-38 0,13-1 0,10 15 0,-2 37 0,-7 53 0,-15 58 0,-14 59 0,-16 53 0,-8 48 0,-3 72 0,-4 104 0,-14 114 0,-22 110 0,-21 52 0,-14 17 0,-7-28 0,3-63 0,8-81 0,11-79 0,13-71 0,9-76 0,16-101 0,20-137 0,23-101 0,27-89 0,15-36 0,14-26 0,1 23 0,0 33 0,-5 52 0,-15 70 0,-20 76 0,-19 72 0,-14 61 0,-12 87 0,-29 150 0,-31 127 0,-33 117 0,-16 42 0,-11 9 0,3-45 0,9-70 0,15-83 0,19-80 0,18-73 0,12-51 0,3-57 0,2-89 0,10-96 0,20-97 0,20-54 0,19-29 0,11 4 0,0 47 0,-3 58 0,-8 68 0,-12 63 0,-13 54 0,-4 45 0,-3 98 0,-7 114 0,-15 106 0,-16 102 0,-12 36 0,-5-1 0,0-43 0,4-72 0,9-82 0,8-81 0,8-68 0,8-69 0,11-97 0,17-118 0,16-83 0,20-71 0,8-16 0,5-3 0,3 12 0,-3 40 0,-6 54 0,-11 61 0,-13 60 0,-14 55 0,-11 43 0,-2 43 0,-4 93 0,-12 93 0,-15 91 0,-12 37 0,-8 2 0,-7-26 0,3-53 0,5-61 0,7-60 0,9-50 0,6-41 0,1-59 0,7-92 0,15-73 0,17-72 0,19-30 0,13 6 0,3 38 0,-6 54 0,-6 58 0,-14 54 0,-7 40 0,-5 47 0,-5 91 0,-12 89 0,-19 87 0,-18 43 0,-14 13 0,-6-17 0,0-44 0,7-58 0,9-62 0,11-54 0,6-45 0,5-58 0,15-101 0,20-89 0,27-89 0,17-44 0,8 6 0,-4 36 0,-14 60 0,-14 66 0,-14 63 0,-13 51 0,-12 66 0,-18 112 0,-20 104 0,-28 90 0,-16 32 0,-7 1 0,1-30 0,10-57 0,14-67 0,19-64 0,14-55 0,8-54 0,11-68 0,20-97 0,25-68 0,21-48 0,15-15 0,3 16 0,-6 41 0,-12 54 0,-18 57 0,-15 47 0,-9 53 0,-8 74 0,-18 94 0,-20 72 0,-14 27 0,-7-4 0,0-30 0,7-46 0,10-52 0,10-47 0,10-36 0,8-42 0,19-74 0,26-70 0,19-50 0,12-31 0,1 0 0,-8 26 0,-13 42 0,-14 50 0,-15 42 0,-3 52 0,-6 68 0,-10 98 0,-12 71 0,-17 47 0,-13 11 0,-8-23 0,1-46 0,7-59 0,10-54 0,9-45 0,6-45 0,11-62 0,19-78 0,17-65 0,15-29 0,8-13 0,3 15 0,-5 35 0,-9 45 0,-13 47 0,-9 45 0,-5 51 0,-2 71 0,-7 82 0,-10 47 0,-8 20 0,-3-11 0,-3-34 0,1-40 0,2-44 0,4-37 0,5-35 0,12-63 0,21-73 0,21-56 0,21-41 0,9-14 0,0 10 0,-9 33 0,-15 44 0,-17 47 0,-16 39 0,-7 46 0,-12 61 0,-18 90 0,-18 68 0,-14 32 0,-9 3 0,-2-20 0,3-35 0,9-45 0,11-47 0,12-39 0,9-35 0,13-44 0,22-70 0,24-65 0,20-43 0,12-19 0,2 8 0,-8 28 0,-14 40 0,-19 45 0,-14 39 0,-8 40 0,-8 50 0,-12 68 0,-15 66 0,-12 31 0,-6-1 0,-2-21 0,5-35 0,8-41 0,8-38 0,7-28 0,12-39 0,24-66 0,21-53 0,15-35 0,9-16 0,-1 8 0,-8 27 0,-15 37 0,-16 36 0,-13 31 0,-8 43 0,-13 59 0,-11 65 0,-8 38 0,-4 3 0,2-21 0,3-32 0,5-34 0,5-31 0,4-25 0,13-35 0,20-53 0,25-48 0,21-37 0,16-19 0,0 5 0,-9 23 0,-20 35 0,-14 32 0,-11 36 0,-7 40 0,-7 59 0,-8 64 0,-9 41 0,-9 9 0,-5-17 0,-3-30 0,0-31 0,2-34 0,3-27 0,2-28 0,8-40 0,11-58 0,11-38 0,10-28 0,7-9 0,1 9 0,-3 24 0,-6 30 0,-8 32 0,-9 26 0,-3 25 0,-1 35 0,-5 44 0,-9 47 0,-8 33 0,-8 9 0,-3-10 0,1-27 0,4-31 0,5-32 0,5-22 0,-1-28 0,2-40 0,2-38 0,1-24 0,0-10 0,1 4 0,0 13 0,0 22 0,0 23 0,-6 21 0,-27 30 0,-37 47 0,-38 55 0,-18 34 0,-7 15 0,3-5 0,12-15 0,17-24 0,18-28 0,19-28 0,13-27 0,9-31 0,6-44 0,8-50 0,7-37 0,11-10 0,7 8 0,4 23 0,1 30 0,0 28 0,2 25 0,-9 29 0,-22 56 0,-25 53 0,-23 50 0,-18 35 0,0 5 0,10-16 0,17-33 0,20-41 0,12-37 0,9-37 0,0-47 0,6-51 0,4-56 0,6-46 0,4-23 0,4 8 0,1 27 0,1 37 0,-1 36 0,2 35 0,-13 39 0,-34 68 0,-40 70 0,-31 62 0,-14 41 0,2-2 0,13-23 0,18-38 0,21-43 0,23-44 0,17-33 0,11-30 0,8-46 0,10-66 0,12-50 0,13-36 0,7-15 0,3 12 0,-2 30 0,-5 40 0,-6 40 0,-6 31 0,-6 34 0,-16 62 0,-22 76 0,-16 51 0,-10 14 0,2-15 0,8-31 0,11-36 0,11-39 0,12-33 0,8-35 0,13-66 0,17-66 0,21-53 0,14-30 0,2 0 0,-1 23 0,-11 39 0,-11 44 0,-12 39 0,-10 30 0,-8 29 0,-9 37 0,-8 26 0,-7 14 0,-3-1 0,3-13 0,4-16 0,4-16 0,6-12 0,2-10 0</inkml:trace>
          <inkml:trace contextRef="#ctx0" brushRef="#br2" timeOffset="1.22517E6">10954 2599 16384,'0'0'0,"0"0"0,0 0 0,0 0 0,0 0 0,0 0 0,0 0 0,0 0 0,0 0 0,0 0 0,0 0 0,0 0 0,0 0 0,0 0 0,0 0 0,0 0 0,0 0 0,0 0 0,0 0 0,0 0 0,0 0 0,0 5 0,1 8 0,1 9 0,1 9 0,2 6 0,-2 4 0,1 2 0,-2-1 0,-1-3 0,-1-3 0,0-4 0,-2-5 0,1-4 0,1-3 0,-1-6 0,0-3 0,1-3 0,0-2 0,0-4 0,0-1 0,0 2 0,0 0 0,0-1 0,0 0 0,0-1 0,0-1 0,0 1 0,0-1 0,0 0 0,0 0 0,0 0 0,0-1 0,0 1 0,0 0 0,0 0 0</inkml:trace>
          <inkml:trace contextRef="#ctx0" brushRef="#br0" timeOffset="14834">11030 3784 16384,'0'0'0,"0"0"0,0 0 0,0 0 0,0 0 0,0 0 0,0 0 0,0 0 0,0 0 0,7-5 0,9-2 0,10 1 0,13 6 0,19 12 0,21 18 0,16 17 0,5 16 0,0 12 0,-3 19 0,-8 23 0,-16 13 0,-19 7 0,-20 4 0,-17-4 0,-19 0 0,-16-5 0,-12-6 0,-10-10 0,-10-15 0,-8-14 0,-13-15 0,-14-16 0,-7-15 0,-3-16 0,-4-17 0,-10-21 0,-14-24 0,-8-17 0,2-13 0,9-4 0,10 0 0,15 0 0,14-1 0,12-1 0,11-8 0,12-21 0,14-19 0,18-14 0,17-2 0,19 4 0,16 5 0,20 4 0,20 12 0,17 15 0,7 21 0,1 21 0,13 29 0,16 32 0,6 23 0,4 20 0,-23 0 0,-31-7 0,-30-12 0</inkml:trace>
          <inkml:trace contextRef="#ctx0" brushRef="#br0" timeOffset="14835">10971 4723 16384,'0'0'0,"0"0"0,0 0 0,0 0 0,0 0 0,0 0 0,0 0 0,0 0 0,0 0 0,0 0 0,0 0 0,0 0 0,0 0 0,0 0 0,0 0 0,0 0 0,0 0 0,0 0 0,2-1 0,2-3 0,3-1 0,4-2 0,6-3 0,3 0 0,6-3 0,5-1 0,0 0 0,3 1 0,0 1 0,3 0 0,1 1 0,2 0 0,-1 1 0,3-1 0,-4 2 0,-4 1 0,-5 1 0,-5 0 0,-1 1 0,-1 1 0,-3 0 0,-1 1 0,-1-1 0,-2 1 0,-1 0 0,-4 3 0,-1-1 0,-3 2 0,-2 0 0,-2 0 0,-1 0 0,2 0 0,-2 1 0,2-1 0,-3 0 0,1 0 0,0 0 0,-1 0 0,1 0 0,-2 0 0,1 0 0,0 0 0,0 0 0,0 0 0,0 0 0,0 0 0,0 0 0,0 0 0,2 0 0,0 0 0,0 0 0,0 0 0,-1 0 0,-1 0 0,1 0 0,-1 0 0,0 0 0,2 0 0,0 0 0,2-1 0,0-1 0,1 2 0,0-1 0,-1 0 0,0 0 0,0 1 0,0 0 0,-2 0 0,-1 0 0,0 0 0,-1 0 0,1 0 0,2 0 0,-2 0 0,2-1 0,1 0 0,-1 0 0,-1 0 0,0 0 0,-2 1 0,0 0 0,0-1 0,0 1 0,0 0 0,2-1 0,0-1 0,0 0 0,2-1 0,-1 1 0,0 0 0,0 0 0,-2 2 0,-1-1 0,1 1 0,1-2 0,0 0 0,0-1 0,1 0 0,2-1 0,1 0 0,-2 0 0,-1 2 0</inkml:trace>
        </inkml:traceGroup>
      </inkml:traceGroup>
    </inkml:traceGroup>
  </inkml:traceGroup>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3:30.476"/>
    </inkml:context>
    <inkml:brush xml:id="br0">
      <inkml:brushProperty name="width" value="0.04667" units="cm"/>
      <inkml:brushProperty name="height" value="0.04667" units="cm"/>
      <inkml:brushProperty name="ignorePressure" value="1"/>
    </inkml:brush>
  </inkml:definitions>
  <inkml:traceGroup>
    <inkml:annotationXML>
      <emma:emma xmlns:emma="http://www.w3.org/2003/04/emma" version="1.0">
        <emma:interpretation id="{7691A876-4EBA-4360-AD65-47001131F6D9}" emma:medium="tactile" emma:mode="ink">
          <msink:context xmlns:msink="http://schemas.microsoft.com/ink/2010/main" type="writingRegion" rotatedBoundingBox="1833,14448 1820,16321 1141,16316 1154,14443"/>
        </emma:interpretation>
      </emma:emma>
    </inkml:annotationXML>
    <inkml:traceGroup>
      <inkml:annotationXML>
        <emma:emma xmlns:emma="http://www.w3.org/2003/04/emma" version="1.0">
          <emma:interpretation id="{10555415-967E-46F9-A454-1DFBB0A9272A}" emma:medium="tactile" emma:mode="ink">
            <msink:context xmlns:msink="http://schemas.microsoft.com/ink/2010/main" type="paragraph" rotatedBoundingBox="1833,14448 1820,16321 1141,16316 1154,14443" alignmentLevel="1"/>
          </emma:interpretation>
        </emma:emma>
      </inkml:annotationXML>
      <inkml:traceGroup>
        <inkml:annotationXML>
          <emma:emma xmlns:emma="http://www.w3.org/2003/04/emma" version="1.0">
            <emma:interpretation id="{3996739B-0B3E-4EDD-A5D2-DDA937E138FE}" emma:medium="tactile" emma:mode="ink">
              <msink:context xmlns:msink="http://schemas.microsoft.com/ink/2010/main" type="line" rotatedBoundingBox="1833,14448 1820,16321 1141,16316 1154,14443"/>
            </emma:interpretation>
          </emma:emma>
        </inkml:annotationXML>
        <inkml:traceGroup>
          <inkml:annotationXML>
            <emma:emma xmlns:emma="http://www.w3.org/2003/04/emma" version="1.0">
              <emma:interpretation id="{69BD918E-B6A4-4B4B-95FA-2056C7DD20BF}" emma:medium="tactile" emma:mode="ink">
                <msink:context xmlns:msink="http://schemas.microsoft.com/ink/2010/main" type="inkWord" rotatedBoundingBox="1833,14448 1820,16321 1141,16316 1154,14443"/>
              </emma:interpretation>
              <emma:one-of disjunction-type="recognition" id="oneOf0">
                <emma:interpretation id="interp0" emma:lang="nb-NO" emma:confidence="0">
                  <emma:literal>k</emma:literal>
                </emma:interpretation>
                <emma:interpretation id="interp1" emma:lang="nb-NO" emma:confidence="0">
                  <emma:literal>o</emma:literal>
                </emma:interpretation>
                <emma:interpretation id="interp2" emma:lang="nb-NO" emma:confidence="0">
                  <emma:literal>p</emma:literal>
                </emma:interpretation>
                <emma:interpretation id="interp3" emma:lang="nb-NO" emma:confidence="0">
                  <emma:literal>t</emma:literal>
                </emma:interpretation>
                <emma:interpretation id="interp4" emma:lang="nb-NO" emma:confidence="0">
                  <emma:literal>ø</emma:literal>
                </emma:interpretation>
              </emma:one-of>
            </emma:emma>
          </inkml:annotationXML>
          <inkml:trace contextRef="#ctx0" brushRef="#br0">1732 2174 16384,'0'0'0,"0"0"0,0 0 0,0 0 0,0 0 0,0 0 0,0 0 0,0 0 0,0 0 0,0 0 0,0 0 0,0 0 0,0 0 0,2 5 0,4 11 0,3 13 0,1 19 0,2 15 0,-1 10 0,-2 2 0,-2-4 0,-4-11 0,-2-15 0,0-14 0,-1-14 0,-1-9 0,1-6 0,-1-4 0,3-16 0,6-30 0,6-26 0,6-18 0,12-6 0,4 2 0,6 10 0,-1 15 0,-3 18 0,-8 17 0,-4 13 0,-4 17 0,-4 35 0,-7 54 0,-10 50 0,-8 28 0,-6 8 0,-5-7 0,2-22 0,3-31 0,4-29 0,3-28 0,3-23 0,2-16 0,1-11 0,8-21 0,13-34 0,16-36 0,10-27 0,4-10 0,-1 8 0,-8 16 0,-11 26 0,-5 21 0,-8 20 0,-6 17 0,-4 28 0,-5 43 0,-5 46 0,-5 37 0,-4 23 0,-2 4 0,-1-11 0,2-23 0,3-28 0,3-25 0,2-27 0,2-16 0,2-14 0,0-10 0,1-7 0,0-3 0,-1-3 0,1 1 0</inkml:trace>
          <inkml:trace contextRef="#ctx0" brushRef="#br0" timeOffset="1429">2017 2507 16384,'0'0'0,"0"0"0,0 0 0,0 0 0,0 0 0,0 0 0,0 0 0,0 0 0,0 0 0,0 0 0,0 0 0,0 0 0,0 0 0,0 0 0,0 0 0,0 0 0,0 0 0,0 0 0,0 0 0,0 0 0,2-7 0,8-12 0,8-11 0,8-11 0,5-4 0,-2 0 0,-5 8 0,-3 6 0,-4 8 0,-5 8 0,0 25 0,-3 45 0,-7 47 0,-10 39 0,-11 27 0,-9 10 0,-4-11 0,-1-21 0,3-30 0,6-37 0,3-26 0,5-22 0,3-23 0,-1-30 0,-2-29 0,-1-19 0,0-15 0,2-8 0,-1-3 0,5 6 0,2 12 0,4 14 0,2 18 0,2 17 0,1 14 0,1 8 0,-1 22 0,0 48 0,-1 64 0,-2 37 0,0 15 0,1-8 0,1-21 0,0-31 0,0-32 0,1-30 0,0-26 0,0-30 0,7-56 0,8-57 0,12-40 0,10-20 0,7 0 0,1 15 0,-6 27 0,-6 31 0,-10 33 0,-7 27 0,-8 21 0,-5 12 0,-2 18 0,-6 19 0,-5 17 0,-3 9 0,-1 0 0,1-10 0,4-14 0,2-11 0,3-10 0,-2-25 0,2-41 0,3-40 0,8-27 0,4-2 0,2 11 0,2 22 0,-3 24 0,-2 25 0,-3 18 0,-4 14 0,-1 25 0,-4 27 0,-5 25 0,-5 18 0,-2 7 0,0 2 0,0 1 0,10 0 0,3-16 0,3-22 0,1-20 0</inkml:trace>
        </inkml:traceGroup>
      </inkml:traceGroup>
    </inkml:traceGroup>
  </inkml:traceGroup>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29:16.200"/>
    </inkml:context>
    <inkml:brush xml:id="br0">
      <inkml:brushProperty name="width" value="0.04667" units="cm"/>
      <inkml:brushProperty name="height" value="0.04667" units="cm"/>
      <inkml:brushProperty name="ignorePressure" value="1"/>
    </inkml:brush>
  </inkml:definitions>
  <inkml:traceGroup>
    <inkml:annotationXML>
      <emma:emma xmlns:emma="http://www.w3.org/2003/04/emma" version="1.0">
        <emma:interpretation id="{3E24FD42-34F1-4B91-914C-48B8A5A383CA}" emma:medium="tactile" emma:mode="ink">
          <msink:context xmlns:msink="http://schemas.microsoft.com/ink/2010/main" type="writingRegion" rotatedBoundingBox="7839,14869 9333,15037 9215,16083 7721,15915"/>
        </emma:interpretation>
      </emma:emma>
    </inkml:annotationXML>
    <inkml:traceGroup>
      <inkml:annotationXML>
        <emma:emma xmlns:emma="http://www.w3.org/2003/04/emma" version="1.0">
          <emma:interpretation id="{6CC5C50A-556D-460E-B249-3B911074A27B}" emma:medium="tactile" emma:mode="ink">
            <msink:context xmlns:msink="http://schemas.microsoft.com/ink/2010/main" type="paragraph" rotatedBoundingBox="7839,14869 9333,15037 9215,16083 7721,15915" alignmentLevel="1"/>
          </emma:interpretation>
        </emma:emma>
      </inkml:annotationXML>
      <inkml:traceGroup>
        <inkml:annotationXML>
          <emma:emma xmlns:emma="http://www.w3.org/2003/04/emma" version="1.0">
            <emma:interpretation id="{6ADEE69D-4EC5-452D-AA1C-110D16574D02}" emma:medium="tactile" emma:mode="ink">
              <msink:context xmlns:msink="http://schemas.microsoft.com/ink/2010/main" type="line" rotatedBoundingBox="7839,14869 9333,15037 9215,16083 7721,15915"/>
            </emma:interpretation>
          </emma:emma>
        </inkml:annotationXML>
        <inkml:traceGroup>
          <inkml:annotationXML>
            <emma:emma xmlns:emma="http://www.w3.org/2003/04/emma" version="1.0">
              <emma:interpretation id="{14837CDA-7F60-4D78-8EA0-8E19426D3DAB}" emma:medium="tactile" emma:mode="ink">
                <msink:context xmlns:msink="http://schemas.microsoft.com/ink/2010/main" type="inkWord" rotatedBoundingBox="7839,14869 9333,15037 9215,16083 7721,15915">
                  <msink:destinationLink direction="with" ref="{2E28AFE0-500D-4D63-8419-A3441326859E}"/>
                </msink:context>
              </emma:interpretation>
              <emma:one-of disjunction-type="recognition" id="oneOf0">
                <emma:interpretation id="interp0" emma:lang="nb-NO" emma:confidence="0">
                  <emma:literal>Mer</emma:literal>
                </emma:interpretation>
                <emma:interpretation id="interp1" emma:lang="nb-NO" emma:confidence="0">
                  <emma:literal>Merr</emma:literal>
                </emma:interpretation>
                <emma:interpretation id="interp2" emma:lang="nb-NO" emma:confidence="0">
                  <emma:literal>Me</emma:literal>
                </emma:interpretation>
                <emma:interpretation id="interp3" emma:lang="nb-NO" emma:confidence="0">
                  <emma:literal>rikk</emma:literal>
                </emma:interpretation>
                <emma:interpretation id="interp4" emma:lang="nb-NO" emma:confidence="0">
                  <emma:literal>oppi</emma:literal>
                </emma:interpretation>
              </emma:one-of>
            </emma:emma>
          </inkml:annotationXML>
          <inkml:trace contextRef="#ctx0" brushRef="#br0">3368 2471 16384,'0'0'0,"0"0"0,0 0 0,0 0 0,0 0 0,0 0 0,0 0 0,0 0 0,0 0 0,0 0 0,0 0 0,0 0 0,0 0 0,0 0 0,0 0 0,0 0 0,0 0 0,0 0 0,0 0 0,0 0 0,0 0 0,0 0 0,0 0 0,0-7 0,0-8 0,0-1 0,0-3 0,0 2 0,0 4 0,0 3 0,0 4 0,3 12 0,0 10 0,1 11 0,-2 8 0,0 4 0,-2-1 0,1-6 0,-1-8 0,0-9 0,0-7 0,0-5 0,0-2 0,0-3 0,0 1 0,0-1 0,0 1 0,0 0 0,0 1 0,0-1 0,0 1 0,0 0 0,3 5 0,0 1 0,0 5 0,-1 1 0,0-2 0,-1-2 0,0-3 0,0-2 0,-1-2 0,8-4 0,17-5 0,15-7 0,13-4 0,5-1 0,0 1 0,-6 3 0,-6 5 0,-7 4 0,-9 3 0,-5 3 0,-7 1 0,-7 0 0,-5 1 0,-3-1 0,-3 1 0,0 0 0,-2-1 0,1 0 0,0 0 0,5 0 0,6 0 0,8 0 0,-1 0 0,3 0 0,-4 0 0,-3 0 0,-4 0 0,-4 0 0,-3 0 0,-1 0 0</inkml:trace>
          <inkml:trace contextRef="#ctx0" brushRef="#br0" timeOffset="-4252">2479 2488 16384,'0'0'0,"0"0"0,0 0 0,0 0 0,0 0 0,0 0 0,0 0 0,0 0 0,0 0 0,0 0 0,0-7 0,0-9 0,2-10 0,4-7 0,0-3 0,-1 5 0,-1 8 0,-1 7 0,-1 8 0,4 10 0,2 21 0,4 22 0,-3 22 0,-5 15 0,-4 2 0,-4-6 0,-2-16 0,0-20 0,2-15 0,1-13 0,1-18 0,2-35 0,1-38 0,8-33 0,6-16 0,5 1 0,1 15 0,0 21 0,-3 26 0,-6 24 0,-3 18 0,-1 17 0,4 34 0,-5 38 0,-6 22 0,-5 15 0,-4-1 0,-3-9 0,0-18 0,2-21 0,3-20 0,2-17 0,2-11 0,3-11 0,12-29 0,15-36 0,13-24 0,6-11 0,0 5 0,-5 14 0,-10 22 0,-6 18 0,-2 22 0,-4 34 0,-4 38 0,-7 34 0,-8 27 0,-9 13 0,-6-3 0,-2-16 0,-1-23 0,2-25 0,4-21 0,4-18 0,5-25 0,13-45 0,16-51 0,16-44 0,8-16 0,0 8 0,-7 24 0,-8 28 0,-9 33 0,-7 26 0,-2 24 0,-3 33 0,-3 52 0,-5 36 0,-5 27 0,-5 10 0,-5-4 0,-2-15 0,3-23 0,1-28 0,2-26 0,1-20 0,3-14 0,-1-7 0,2-5 0,-1-6 0,0-1 0,0-4 0,0 1 0,0 3 0,1 2 0,-1 4 0,0 3 0,0 7 0,0 19 0,0 23 0,0 4 0,0-7 0,0-10 0</inkml:trace>
        </inkml:traceGroup>
      </inkml:traceGroup>
    </inkml:traceGroup>
  </inkml:traceGroup>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0:19.682"/>
    </inkml:context>
    <inkml:brush xml:id="br0">
      <inkml:brushProperty name="width" value="0.04667" units="cm"/>
      <inkml:brushProperty name="height" value="0.04667" units="cm"/>
      <inkml:brushProperty name="ignorePressure" value="1"/>
    </inkml:brush>
  </inkml:definitions>
  <inkml:traceGroup>
    <inkml:annotationXML>
      <emma:emma xmlns:emma="http://www.w3.org/2003/04/emma" version="1.0">
        <emma:interpretation id="{7315049F-3004-4391-918B-9E2C8B9CC462}" emma:medium="tactile" emma:mode="ink">
          <msink:context xmlns:msink="http://schemas.microsoft.com/ink/2010/main" type="writingRegion" rotatedBoundingBox="12221,15553 13215,15553 13215,16061 12221,16061"/>
        </emma:interpretation>
      </emma:emma>
    </inkml:annotationXML>
    <inkml:traceGroup>
      <inkml:annotationXML>
        <emma:emma xmlns:emma="http://www.w3.org/2003/04/emma" version="1.0">
          <emma:interpretation id="{C81A8A46-3C15-4904-A61E-C8FB5139AB32}" emma:medium="tactile" emma:mode="ink">
            <msink:context xmlns:msink="http://schemas.microsoft.com/ink/2010/main" type="paragraph" rotatedBoundingBox="12221,15553 13215,15553 13215,16061 12221,16061" alignmentLevel="1"/>
          </emma:interpretation>
        </emma:emma>
      </inkml:annotationXML>
      <inkml:traceGroup>
        <inkml:annotationXML>
          <emma:emma xmlns:emma="http://www.w3.org/2003/04/emma" version="1.0">
            <emma:interpretation id="{D4E1538C-47AF-4655-920E-1770F65C5283}" emma:medium="tactile" emma:mode="ink">
              <msink:context xmlns:msink="http://schemas.microsoft.com/ink/2010/main" type="line" rotatedBoundingBox="12221,15553 13215,15553 13215,16061 12221,16061"/>
            </emma:interpretation>
          </emma:emma>
        </inkml:annotationXML>
        <inkml:traceGroup>
          <inkml:annotationXML>
            <emma:emma xmlns:emma="http://www.w3.org/2003/04/emma" version="1.0">
              <emma:interpretation id="{A7D4A1E3-97A4-4752-9E9D-BBD0357D1897}" emma:medium="tactile" emma:mode="ink">
                <msink:context xmlns:msink="http://schemas.microsoft.com/ink/2010/main" type="inkWord" rotatedBoundingBox="12221,15553 13215,15553 13215,16061 12221,16061">
                  <msink:destinationLink direction="with" ref="{2E28AFE0-500D-4D63-8419-A3441326859E}"/>
                </msink:context>
              </emma:interpretation>
              <emma:one-of disjunction-type="recognition" id="oneOf0">
                <emma:interpretation id="interp0" emma:lang="nb-NO" emma:confidence="0">
                  <emma:literal>s</emma:literal>
                </emma:interpretation>
                <emma:interpretation id="interp1" emma:lang="nb-NO" emma:confidence="0">
                  <emma:literal>.</emma:literal>
                </emma:interpretation>
                <emma:interpretation id="interp2" emma:lang="nb-NO" emma:confidence="0">
                  <emma:literal>J</emma:literal>
                </emma:interpretation>
                <emma:interpretation id="interp3" emma:lang="nb-NO" emma:confidence="0">
                  <emma:literal>I</emma:literal>
                </emma:interpretation>
                <emma:interpretation id="interp4" emma:lang="nb-NO" emma:confidence="0">
                  <emma:literal>v</emma:literal>
                </emma:interpretation>
              </emma:one-of>
            </emma:emma>
          </inkml:annotationXML>
          <inkml:trace contextRef="#ctx0" brushRef="#br0">7926 2506 16384,'0'0'0,"0"0"0,0 0 0,0 0 0,0 0 0,0 0 0,0 0 0,0 0 0,0 0 0,0 0 0,0 0 0,0 0 0,0 0 0,0 0 0,0 0 0,0 0 0,0 0 0,0 0 0,0 0 0,0 0 0,0 0 0,0 0 0,0 0 0,0 0 0,0 0 0,0 0 0,-1 0 0,-2 0 0,-1 0 0,-1 0 0,-3 0 0,-5 0 0,-7 1 0,-7 4 0,-7 5 0,-6 6 0,-1 7 0,-3 9 0,-4 6 0,-1 2 0,-2 1 0,0-1 0,3-3 0,2-3 0,4-3 0,1-1 0,0-2 0,2-2 0,1-4 0,4-3 0,0-4 0,4-5 0,4-4 0,4-3 0,2-2 0,3-1 0,0-1 0,2 1 0,2-1 0,3 0 0,2 0 0,2 1 0,2 0 0,2 0 0,0 0 0,2 0 0,0 0 0,1 0 0,-1 0 0,1 0 0,-1 0 0,0 0 0,0 0 0,0 0 0,0 0 0,0 0 0,0 0 0,0 0 0,0 0 0</inkml:trace>
        </inkml:traceGroup>
      </inkml:traceGroup>
    </inkml:traceGroup>
  </inkml:traceGroup>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39:55.467"/>
    </inkml:context>
    <inkml:brush xml:id="br0">
      <inkml:brushProperty name="width" value="0.06667" units="cm"/>
      <inkml:brushProperty name="height" value="0.06667" units="cm"/>
      <inkml:brushProperty name="ignorePressure" value="1"/>
    </inkml:brush>
  </inkml:definitions>
  <inkml:traceGroup>
    <inkml:annotationXML>
      <emma:emma xmlns:emma="http://www.w3.org/2003/04/emma" version="1.0">
        <emma:interpretation id="{8DE04654-1468-4829-92F5-0F713A2DDCBD}" emma:medium="tactile" emma:mode="ink">
          <msink:context xmlns:msink="http://schemas.microsoft.com/ink/2010/main" type="inkDrawing" rotatedBoundingBox="20148,4905 21275,7604 21030,7707 19902,5008" semanticType="callout" shapeName="Other">
            <msink:sourceLink direction="with" ref="{46F3F3F8-E163-4370-BD91-CA36A24174D3}"/>
            <msink:sourceLink direction="with" ref="{57FC3CAF-4D28-4705-BA59-B1977D20AC83}"/>
          </msink:context>
        </emma:interpretation>
      </emma:emma>
    </inkml:annotationXML>
    <inkml:trace contextRef="#ctx0" brushRef="#br0">10646-5453 16384,'0'0'0,"0"0"0,0 0 0,0 0 0,0 0 0,0 0 0,0 0 0,0 0 0,0 0 0,0 0 0,0 0 0,0 0 0,0 0 0,0 0 0,0 0 0,0 0 0,0 0 0,0 3 0,0 1 0,0 2 0,-1 4 0,-1 0 0,1 0 0,0 0 0,-1 0 0,1 2 0,-2 2 0,0 1 0,0 0 0,0 2 0,1 0 0,1 0 0,0 0 0,1 1 0,0 1 0,0 1 0,0 1 0,0 1 0,0 1 0,0-1 0,1 1 0,-1 0 0,0 3 0,0 3 0,0 4 0,0 0 0,0-2 0,1-1 0,1-3 0,1-2 0,2-2 0,0-1 0,2 1 0,1 0 0,0 1 0,2 1 0,1-1 0,3 4 0,0 0 0,3 4 0,4 6 0,2 2 0,1 1 0,1-1 0,1-1 0,-2-3 0,-2-5 0,-2-4 0,-2-5 0,-2-1 0,1-1 0,0 0 0,1-1 0,-1 0 0,2 2 0,-1 2 0,1 3 0,-1 2 0,-1-1 0,-2 2 0,-2 2 0,-2-1 0,0 1 0,1 0 0,2-3 0,-2 0 0,0 0 0,0-4 0,1-1 0,0-2 0,-2 0 0,1-2 0,-1 2 0,0-2 0,0 0 0,0-1 0,-1 2 0,1 0 0,0 3 0,0 0 0,2 2 0,1 2 0,1 2 0,-1 1 0,-1 1 0,-2-1 0,-1-1 0,-1-1 0,0-1 0,-1-2 0,-2-2 0,-1-3 0,-1-1 0,0-2 0,2 0 0,0 0 0,1 1 0,1 2 0,0 0 0,0 0 0,-1 0 0,-1 0 0,1 1 0,0 3 0,-2-1 0,1 2 0,-1-2 0,-2 0 0,0-2 0,-1-1 0,0 2 0,0 0 0,0 2 0,1-1 0,-1-1 0,0-6 0,-2 0 0,1-5 0,-1-3 0,0-3 0,0-3 0,0-2 0,0 0 0,0-1 0,0 0 0,0 1 0,-1 0 0,1-1 0</inkml:trace>
  </inkml:traceGroup>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39:52.735"/>
    </inkml:context>
    <inkml:brush xml:id="br0">
      <inkml:brushProperty name="width" value="0.06667" units="cm"/>
      <inkml:brushProperty name="height" value="0.06667" units="cm"/>
      <inkml:brushProperty name="ignorePressure" value="1"/>
    </inkml:brush>
  </inkml:definitions>
  <inkml:traceGroup>
    <inkml:annotationXML>
      <emma:emma xmlns:emma="http://www.w3.org/2003/04/emma" version="1.0">
        <emma:interpretation id="{57FC3CAF-4D28-4705-BA59-B1977D20AC83}" emma:medium="tactile" emma:mode="ink">
          <msink:context xmlns:msink="http://schemas.microsoft.com/ink/2010/main" type="inkDrawing" rotatedBoundingBox="20152,8587 20737,7379 21960,7971 21375,9179" semanticType="enclosure" shapeName="Other">
            <msink:destinationLink direction="with" ref="{8DE04654-1468-4829-92F5-0F713A2DDCBD}"/>
            <msink:destinationLink direction="with" ref="{9F5406F5-E985-4DE6-99BB-3FCAA9054AAF}"/>
            <msink:destinationLink direction="with" ref="{05D035D1-7ABB-48D8-9B5F-C00C56DBD103}"/>
          </msink:context>
        </emma:interpretation>
      </emma:emma>
    </inkml:annotationXML>
    <inkml:trace contextRef="#ctx0" brushRef="#br0">11370-2642 16384,'0'0'0,"0"0"0,0 0 0,0 0 0,0 0 0,0 0 0,0 0 0,0 0 0,3 0 0,4 0 0,3 0 0,4-1 0,6-3 0,4 0 0,1-1 0,2-1 0,-1 2 0,-1 0 0,1 1 0,4 2 0,5 0 0,6 1 0,3 1 0,4 3 0,0 1 0,-1 3 0,-2 3 0,-5 4 0,-2 5 0,-2 11 0,-1 12 0,-5 11 0,-6 5 0,-4 3 0,-6 0 0,-3 1 0,-3 4 0,-4 7 0,-2 4 0,-3-3 0,-3-6 0,-5-8 0,-5-6 0,-4-7 0,-5-3 0,-5-4 0,-7 0 0,-6 0 0,-8 0 0,-1-3 0,0-5 0,1-5 0,-3-8 0,-9-9 0,-5-8 0,-5-9 0,-2-9 0,1-8 0,-2-7 0,0-3 0,2-2 0,3 0 0,4 2 0,5 1 0,5 1 0,6 0 0,7 0 0,8-1 0,8-5 0,8-4 0,7-3 0,8-3 0,6 0 0,9-2 0,5-1 0,4-4 0,9-5 0,2-2 0,2 1 0,2 2 0,-1 6 0,2 7 0,0 3 0,3 7 0,4 4 0,2 6 0,4 1 0,8 2 0,1 0 0,-9 4 0,-13 4 0,-13 6 0</inkml:trace>
  </inkml:traceGroup>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39:58.736"/>
    </inkml:context>
    <inkml:brush xml:id="br0">
      <inkml:brushProperty name="width" value="0.06667" units="cm"/>
      <inkml:brushProperty name="height" value="0.06667" units="cm"/>
      <inkml:brushProperty name="ignorePressure" value="1"/>
    </inkml:brush>
  </inkml:definitions>
  <inkml:traceGroup>
    <inkml:annotationXML>
      <emma:emma xmlns:emma="http://www.w3.org/2003/04/emma" version="1.0">
        <emma:interpretation id="{9F5406F5-E985-4DE6-99BB-3FCAA9054AAF}" emma:medium="tactile" emma:mode="ink">
          <msink:context xmlns:msink="http://schemas.microsoft.com/ink/2010/main" type="inkDrawing" rotatedBoundingBox="20379,13007 21164,8992 21433,9044 20648,13060" semanticType="callout" shapeName="Other">
            <msink:sourceLink direction="with" ref="{57FC3CAF-4D28-4705-BA59-B1977D20AC83}"/>
            <msink:sourceLink direction="with" ref="{46F3F3F8-E163-4370-BD91-CA36A24174D3}"/>
          </msink:context>
        </emma:interpretation>
      </emma:emma>
    </inkml:annotationXML>
    <inkml:trace contextRef="#ctx0" brushRef="#br0">4965 1507 16384,'0'0'0,"0"0"0,0 0 0,0 0 0,0 0 0,0 0 0,0 0 0,0 0 0,0 0 0,0 0 0,0 0 0,0 0 0,0 0 0,0 0 0,0 0 0,0 0 0,0 0 0,0 0 0,0 0 0,0 0 0,0 0 0,0 0 0,0 0 0,0 0 0,0 3 0,0 3 0,0 4 0,0 2 0,0 3 0,0 2 0,0 3 0,0 1 0,0 1 0,0-1 0,0-2 0,0-1 0,0-1 0,0 0 0,1-1 0,2 0 0,2 0 0,0-1 0,-1 1 0,-1 0 0,-1 0 0,0 0 0,2 0 0,0 1 0,1 1 0,-1 1 0,-1 2 0,-2 1 0,0 2 0,-1 3 0,0 1 0,0 2 0,0-2 0,0-1 0,-1-1 0,1-2 0,0-3 0,0-1 0,0-3 0,0 0 0,0-2 0,0 1 0,0 0 0,0-1 0,0 1 0,0 0 0,0-1 0,0 1 0,0 1 0,-3 3 0,-2 2 0,-2 5 0,0 4 0,1 3 0,0 2 0,1 0 0,2-1 0,-1-3 0,4-3 0,-3-2 0,2-2 0,-1-1 0,0 0 0,-1-2 0,1-1 0,-1 1 0,0 0 0,0 4 0,-1 4 0,2 3 0,-1 4 0,-2 1 0,2 1 0,-1-3 0,0-1 0,-1-4 0,2-2 0,-3-3 0,1-1 0,-1-1 0,-1-1 0,0 1 0,-1 1 0,1 1 0,-2 4 0,1 4 0,0 3 0,0 4 0,0 2 0,-1 0 0,0-1 0,-1-4 0,0-1 0,0-3 0,1-3 0,-3 0 0,1-2 0,-1 2 0,1 0 0,-2 2 0,0 2 0,-1 2 0,1-1 0,1 0 0,1-2 0,2-3 0,0-3 0,1-2 0,0-1 0,2-1 0,0 0 0,0-2 0,0 2 0,0-1 0,1-1 0,-1 0 0,0-1 0,-1 3 0,0-1 0,-1 1 0,0-1 0,1 2 0,0-2 0,1-2 0,0 2 0,0-2 0,2 0 0,-1 0 0,0-2 0,1-1 0,-1-1 0,1-3 0,2-1 0,1-4 0,-2 2 0,1-2 0,0 2 0,-1 0 0,-1 0 0,1 3 0,0-2 0,0 1 0,1 2 0,-2 0 0,0 1 0,-2 0 0,2 1 0,-1-1 0,0 0 0,-1 0 0,2 0 0,-2 2 0,1-1 0,-1 3 0,0 0 0,2 2 0,0 1 0,0 0 0,0 0 0,1-2 0,-1-2 0,-1-1 0,-1-1 0,0 0 0,-2-1 0,1-1 0,0 1 0,1 0 0,1-1 0,2 1 0,1 0 0,0 0 0,2 0 0,0-1 0,0 2 0,0-2 0,1 2 0,-1-1 0,0 0 0,0 0 0,0-3 0,1-4 0,-1-2 0,0-3 0,-1-4 0,1 1 0,0-2 0</inkml:trace>
  </inkml:traceGroup>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40:23.150"/>
    </inkml:context>
    <inkml:brush xml:id="br0">
      <inkml:brushProperty name="width" value="0.06667" units="cm"/>
      <inkml:brushProperty name="height" value="0.06667" units="cm"/>
      <inkml:brushProperty name="ignorePressure" value="1"/>
    </inkml:brush>
  </inkml:definitions>
  <inkml:traceGroup>
    <inkml:annotationXML>
      <emma:emma xmlns:emma="http://www.w3.org/2003/04/emma" version="1.0">
        <emma:interpretation id="{05D035D1-7ABB-48D8-9B5F-C00C56DBD103}" emma:medium="tactile" emma:mode="ink">
          <msink:context xmlns:msink="http://schemas.microsoft.com/ink/2010/main" type="inkDrawing" rotatedBoundingBox="18804,4362 20550,7392 19925,7752 18179,4722" semanticType="callout" shapeName="Other">
            <msink:sourceLink direction="with" ref="{57FC3CAF-4D28-4705-BA59-B1977D20AC83}"/>
            <msink:sourceLink direction="with" ref="{7D35CD54-81C4-440C-B7B7-620330A8620B}"/>
          </msink:context>
        </emma:interpretation>
      </emma:emma>
    </inkml:annotationXML>
    <inkml:trace contextRef="#ctx0" brushRef="#br0">4731 790 16384,'0'0'0,"0"0"0,0 0 0,0 0 0,0 0 0,5 0 0,2 0 0,3 0 0,1 0 0,-1 0 0,-3 0 0,-3 0 0,0 0 0,1 3 0,1-1 0,0 4 0,-2 0 0,1 6 0,0 4 0,-1 3 0,-2 2 0,0 1 0,-2-3 0,1-1 0,-1-5 0,0-2 0,-3-1 0,0-2 0,0 2 0,1-2 0,-3 3 0,1-2 0,0 3 0,2-2 0,-5 4 0,0 4 0,-2 5 0,2 4 0,0 7 0,1 7 0,-3 6 0,2 3 0,-1 4 0,-1 1 0,0-1 0,0-1 0,2-1 0,2-4 0,0-6 0,3-3 0,1-2 0,1 1 0,0 3 0,0 4 0,1 3 0,-1 2 0,3-1 0,1-4 0,1-2 0,2-5 0,3-4 0,2-4 0,2-4 0,0 0 0,0-2 0,0-1 0,-1 0 0,1 0 0,-2-5 0,-1 0 0,-3-2 0,3-1 0,-1-2 0,3 2 0,-1-3 0,1 4 0,2 2 0,0 1 0,0 3 0,0 0 0,-1 0 0,1 0 0,-3-3 0,1 0 0,-2-3 0,3 1 0,1 2 0,0 2 0,-1-1 0,1 2 0,0 0 0,-1 0 0,0 0 0,-1 0 0,0 0 0,3 0 0,4 0 0,2 0 0,3-3 0,-2 1 0,1-2 0,1-1 0,0 1 0,2-1 0,0-1 0,-5-4 0,2 0 0,1 0 0,-4-2 0,0 1 0,0 0 0,-4-2 0,3 3 0,-1-3 0,2 2 0,-3-1 0,2 1 0,0 1 0,-2-1 0,0-4 0,-3-2 0,2 2 0,-4-1 0,1 4 0,0-3 0,0 6 0,-1-1 0,1 2 0,-1-1 0,4-1 0,3 2 0,4-1 0,-4-3 0,4 3 0,2 1 0,3 2 0,1 2 0,3 1 0,0 1 0,1 3 0,3-2 0,1 1 0,2 0 0,-1 1 0,-4-2 0,0 1 0,0 0 0,-3-2 0,-6-5 0,-2 0 0,-3-3 0,0 2 0,-2-2 0,2 1 0,-2-1 0,-1 0 0,-2-1 0,0 0 0,-2 1 0,1-1 0,-2-1 0,1 1 0,-2-1 0,5 1 0,-1 0 0,1 1 0,-2-2 0,1 1 0,-2-1 0,2 2 0,-3-2 0,0 2 0,-4-2 0,2 2 0,0-2 0,-3-2 0,-2-3 0,-1 2 0,1 0 0,-1 1 0,1 1 0,-3 1 0,0 0 0,1 1 0,-1 0 0,2-3 0,-3-2 0,1 1 0,1 0 0,0-2 0,-1-1 0,-2-2 0,0 0 0,-1-2 0,1 0 0,-2 0 0,4 3 0,-1 1 0,2 1 0,-2-2 0,0 0 0,-1-2 0,-1 0 0,0-1 0,0 0 0,0 0 0,0 0 0,0 0 0,0 0 0</inkml:trace>
  </inkml:traceGroup>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29:05.194"/>
    </inkml:context>
    <inkml:brush xml:id="br0">
      <inkml:brushProperty name="width" value="0.04667" units="cm"/>
      <inkml:brushProperty name="height" value="0.04667" units="cm"/>
      <inkml:brushProperty name="ignorePressure" value="1"/>
    </inkml:brush>
  </inkml:definitions>
  <inkml:trace contextRef="#ctx0" brushRef="#br0">660 6968 16384,'0'0'0,"0"0"0,0 0 0,0 0 0,0 0 0,0 0 0,0 0 0,0 0 0,0 0 0,0 0 0,0 0 0,0 0 0,2-7 0,7-21 0,10-40 0,9-36 0,8-33 0,5-42 0,2-36 0,1-20 0,0-25 0,1-23 0,-1-6 0,2-12 0,0-14 0,0 3 0,1-4 0,0-5 0,-1 16 0,0 18 0,-4 17 0,-5 17 0,-5 34 0,-9 40 0,-5 37 0,-4 30 0,-4 25 0,-4 19 0,-2 15 0,-4 11 0,0 14 0,0 10 0,-1 9 0,0 7 0,0 2 0,1 2 0,-1 1 0,1 6 0,0 17 0,0 22 0,0 30 0,-1 30 0,-2 25 0,0 14 0,1 23 0,0 30 0,1 21 0,1 19 0,0 21 0,0 12 0,0-3 0,0 1 0,0 2 0,0-15 0,0-12 0,0-10 0,0-8 0,0-10 0,0-24 0,2-21 0,1-21 0,0-22 0,-1-23 0,0-25 0,-2-26 0,1-24 0,-1-16 0,0-12 0,0-10 0,3-31 0,5-50 0,4-60 0,1-44 0,7-46 0,7-38 0,6-14 0,9-17 0,8 3 0,4 28 0,0 44 0,-1 48 0,-3 49 0,-5 42 0,-5 35 0,-5 26 0,-4 26 0,4 48 0,-6 61 0,-9 70 0,-18 81 0,-19 37 0,-16 11 0,-10-8 0,-2-26 0,4-48 0,6-55 0,8-49 0,7-46 0,6-40 0,-1-51 0,1-67 0,4-98 0,12-71 0,17-55 0,23-42 0,18-6 0,13 9 0,4 33 0,-3 49 0,-11 61 0,-13 62 0,-15 55 0,-11 68 0,-9 89 0,-15 131 0,-19 91 0,-24 88 0,-16 29 0,-10 11 0,-3-19 0,6-54 0,12-75 0,13-75 0,13-67 0,11-54 0,9-40 0,18-49 0,26-74 0,28-78 0,28-69 0,17-37 0,7-2 0,-2 24 0,-10 39 0,-19 49 0,-21 48 0,-21 44 0,-14 35 0,-8 37 0,-8 61 0,-15 76 0,-10 45 0,-11 18 0,-7-9 0,1-29 0,1-37 0,6-40 0,7-35 0,6-33 0,9-57 0,17-78 0,20-60 0,17-39 0,13-9 0,1 20 0,-8 38 0,-12 42 0,-14 43 0,-13 35 0,-5 46 0,-6 60 0,-11 86 0,-16 63 0,-13 30 0,-10 1 0,-2-26 0,3-42 0,8-44 0,10-44 0,8-36 0,6-33 0,12-47 0,22-69 0,21-54 0,13-32 0,5-7 0,0 8 0,-7 23 0,-10 34 0,-11 34 0,-13 33 0,-5 30 0,-1 31 0,0 41 0,0 53 0,-3 47 0,-5 26 0,-6-1 0,-4-20 0,-3-31 0,0-33 0,-1-31 0,2-23 0,4-43 0,15-62 0,22-66 0,30-64 0,16-34 0,9 1 0,-3 28 0,-10 42 0,-16 46 0,-19 46 0,-14 33 0,-11 25 0,-5 35 0,-8 59 0,-13 56 0,-12 44 0,-16 33 0,-12 9 0,-6-12 0,4-33 0,6-38 0,11-42 0,10-36 0,8-27 0,6-43 0,13-54 0,25-60 0,22-45 0,14-22 0,6 5 0,-2 23 0,-9 37 0,-16 41 0,-10 33 0,-9 45 0,-5 62 0,-9 66 0,-15 65 0,-15 40 0,-9 4 0,-3-24 0,1-38 0,2-42 0,5-40 0,6-34 0,5-37 0,11-59 0,23-64 0,30-63 0,31-46 0,21-13 0,8 16 0,-9 38 0,-16 44 0,-20 42 0,-20 36 0,-21 30 0,-9 25 0,-12 45 0,-16 51 0,-18 35 0,-16 17 0,-10 2 0,-1-11 0,5-24 0,9-25 0,11-27 0,9-23 0,8-17 0,12-37 0,20-56 0,28-51 0,16-27 0,4 1 0,-4 19 0,-13 28 0,-14 32 0,-8 23 0,-11 22 0,-4 32 0,-4 54 0,-4 48 0,-8 38 0,-12 24 0,-8 2 0,-4-15 0,1-30 0,3-34 0,7-33 0,3-27 0,5-17 0,5-18 0,6-18 0,5-17 0,7-11 0,5-3 0,0 2 0,-1 6 0,-3 11 0,-6 11 0,-5 10 0,-4 8 0,-3 4 0,-1 4 0,-1 1 0,1 0 0,-1 0 0,0 0 0,0-1 0,6-5 0,4-10 0,2-10 0,5-15 0,6-9 0,3-2 0,-1 3 0,-5 9 0,-5 12 0,-5 10 0,-4 7 0,1 6 0,3 8 0,-1 8 0,-1 7 0,-2 4 0,-2-2 0,-1 0 0,-2-3 0,0-5 0,0-5 0,0-4 0,-1-3 0,1-2 0,0 0 0,0-2 0,-1 2 0,1-1 0,0 0 0,0 1 0,0 0 0,1-1 0,-1 1 0,0 0 0,0 0 0,0 1 0,0-1 0,0 0 0,0 0 0,0 0 0,0 0 0,0 0 0,0 0 0,0 0 0,0 0 0,0 0 0,0 0 0,0 0 0,0 0 0,0 0 0,0 0 0,0 0 0,0 0 0,0 0 0,0 0 0,0 0 0,0 0 0,0 0 0,0 0 0,0 0 0,0 0 0,0 0 0,0 0 0,0 0 0,0 0 0,0 4 0,0 2 0,0 0 0,0-1 0,0-2 0,0-1 0,0 0 0,0-2 0,0 0 0,0 0 0,0-1 0,0 1 0,0 0 0,0 0 0,0 0 0,0 0 0,0 0 0,0 0 0,0 0 0,0 0 0,0 0 0,0 0 0,0 0 0,0 0 0,0 0 0,0 0 0,0 0 0,0 0 0,0 0 0,0 0 0,0 0 0,0 0 0,0 0 0,0 0 0,0 0 0,0 0 0,0 0 0,0 0 0,0 0 0,0 0 0,0 0 0,0 0 0,0 0 0,0 5 0,0 1 0,0 1 0,0-2 0,0 2 0,0 2 0,0-2 0,0-2 0,0-2 0,0 0 0,0-2 0,0-1 0,0 0 0,0-1 0,0-16 0,2-36 0,1-41 0,3-39 0,2-39 0,5-35 0,4-10 0,6 5 0,4 6 0,1 21 0,-2 25 0,-3 29 0,-3 30 0,-5 32 0,-5 29 0,-4 21 0,-3 12 0,-2 9 0,5 15 0,8 27 0,5 56 0,2 68 0,-4 46 0,-9 51 0,-10 38 0,-8 20 0,-12 24 0,-7-8 0,-7-34 0,-3-54 0,4-63 0,8-58 0,8-51 0,7-40 0,7-25 0,0-52 0,4-84 0,5-100 0,7-85 0,7-56 0,7-36 0,4 13 0,0 33 0,0 48 0,-4 59 0,-6 65 0,-6 62 0,-6 53 0,-3 46 0,-8 67 0,-10 129 0,-18 117 0,-12 102 0,-15 102 0,-6 20 0,-1-1 0,7-52 0,9-72 0,13-83 0,11-85 0,11-76 0,7-62 0,5-47 0,4-61 0,4-107 0,8-120 0,11-100 0,16-93 0,16-42 0,17-42 0,12 18 0,10 34 0,-3 55 0,-10 78 0,-18 88 0,-18 83 0,-15 70 0,-15 52 0,-6 48 0,-12 80 0,-24 122 0,-23 101 0,-23 86 0,-11 30 0,-3-4 0,3-31 0,11-50 0,15-73 0,18-76 0,15-69 0,12-60 0,7-75 0,10-125 0,17-119 0,25-134 0,20-57 0,14-36 0,6 25 0,3 45 0,-7 71 0,-13 81 0,-16 81 0,-17 74 0,-10 57 0,-7 65 0,-5 129 0,-14 121 0,-32 126 0,-36 101 0,-25 28 0,-20 24 0,1-35 0,7-55 0,16-71 0,17-83 0,18-85 0,19-77 0,15-62 0,8-52 0,7-67 0,7-116 0,12-99 0,19-104 0,19-49 0,19-42 0,7 19 0,5 29 0,-2 53 0,-11 64 0,-13 74 0,-15 74 0,-16 61 0,-7 46 0,-3 56 0,1 75 0,-5 119 0,-7 86 0,-17 92 0,-16 25 0,-15 20 0,-8-26 0,0-58 0,3-74 0,8-78 0,10-67 0,10-55 0,9-42 0,3-45 0,7-78 0,12-76 0,18-95 0,13-46 0,16-43 0,12-23 0,8 9 0,0 18 0,0 32 0,-2 45 0,-7 59 0,-12 60 0,-16 56 0,-11 49 0,-4 72 0,-5 93 0,-15 116 0,-20 93 0,-20 60 0,-13 14 0,-10-19 0,1-46 0,7-71 0,9-75 0,11-70 0,11-56 0,5-51 0,8-61 0,14-104 0,16-85 0,25-79 0,22-50 0,10 5 0,4 32 0,-6 52 0,-15 65 0,-16 64 0,-16 56 0,-9 44 0,-7 51 0,-9 97 0,-15 87 0,-22 88 0,-14 51 0,-8 8 0,-3-13 0,2-30 0,9-46 0,9-56 0,6-56 0,10-50 0,6-41 0,8-41 0,12-53 0,20-72 0,27-73 0,15-41 0,12-12 0,3 8 0,-6 28 0,-13 43 0,-17 46 0,-16 43 0,-14 36 0,-6 41 0,-3 77 0,-7 91 0,-15 60 0,-15 45 0,-10 17 0,-4-17 0,3-42 0,5-53 0,8-52 0,8-47 0,6-36 0,6-35 0,11-54 0,15-55 0,16-46 0,14-33 0,8-14 0,0 6 0,-4 25 0,-10 33 0,-12 37 0,-9 35 0,-7 26 0,1 39 0,-2 48 0,-5 67 0,-12 67 0,-11 40 0,-6 1 0,-3-23 0,3-35 0,3-43 0,6-41 0,2-37 0,4-27 0,0-16 0,8-38 0,13-58 0,16-42 0,14-30 0,13-14 0,5 2 0,-1 20 0,-9 31 0,-15 36 0,-14 34 0,-12 24 0,-2 26 0,0 32 0,-5 48 0,-10 56 0,-9 35 0,-7 6 0,-4-16 0,0-30 0,4-30 0,4-32 0,4-27 0,4-21 0,5-18 0,13-37 0,15-42 0,14-26 0,8-11 0,5-2 0,1 10 0,-4 17 0,-9 20 0,-12 19 0,-11 21 0,-8 15 0,-7 11 0,1 9 0,3 32 0,2 45 0,-6 40 0,-4 18 0,-5 0 0,-5-16 0,-3-24 0,1-30 0,2-26 0,3-20 0,2-26 0,4-56 0,10-53 0,10-47 0,10-31 0,9-10 0,2 10 0,-4 28 0,-6 36 0,-7 40 0,-9 35 0,-7 25 0,-9 28 0,-14 41 0,-18 47 0,-25 54 0,-17 38 0,-12 15 0,1-11 0,7-26 0,14-36 0,16-35 0,17-30 0,13-28 0,3-32 0,5-50 0,5-47 0,10-33 0,8-26 0,8-4 0,1 12 0,-1 25 0,-5 34 0,-5 30 0,-4 29 0,-13 23 0,-28 37 0,-34 50 0,-23 47 0,-18 32 0,-7 8 0,2-11 0,11-22 0,15-33 0,20-33 0,13-30 0,4-37 0,1-45 0,6-45 0,6-36 0,14-24 0,13-14 0,10 6 0,6 18 0,2 29 0,1 33 0,-2 30 0,-1 24 0,-6 27 0,-12 32 0,-17 42 0,-13 31 0,-8 14 0,0-3 0,8-19 0,10-25 0,12-26 0,3-23 0,4-33 0,4-56 0,8-74 0,8-51 0,6-19 0,2 3 0,2 20 0,-2 35 0,-2 38 0,-4 37 0,-3 33 0,-5 31 0,-16 64 0,-24 79 0,-23 54 0,-16 37 0,-8 14 0,4-14 0,13-33 0,15-44 0,17-47 0,16-41 0,4-43 0,3-56 0,6-92 0,10-78 0,12-43 0,17-33 0,12-9 0,6 18 0,1 43 0,-7 51 0,-6 52 0,-10 48 0,-9 39 0,-10 57 0,-18 77 0,-23 85 0,-24 73 0,-9 27 0,-5 1 0,4-21 0,12-41 0,11-51 0,16-47 0,11-44 0,10-34 0,8-31 0,14-43 0,23-77 0,20-67 0,13-44 0,10-22 0,-1 3 0,-10 25 0,-14 43 0,-14 46 0,-13 45 0,-11 37 0,-9 27 0,-8 43 0,-10 48 0,-14 69 0,-12 65 0,-8 37 0,-8 22 0,1 5 0,5-24 0,8-41 0,10-52 0,10-51 0,8-42 0,10-41 0,13-58 0,21-67 0,26-67 0,13-43 0,7-6 0,-2 24 0,-10 37 0,-14 43 0,-15 40 0,-16 35 0,-10 23 0,-2 24 0,-5 42 0,-5 49 0,-10 32 0,-7 22 0,-5 4 0,-1-9 0,2-24 0,6-28 0,4-29 0,5-25 0,3-24 0,7-29 0,16-41 0,20-51 0,20-37 0,10-14 0,0 12 0,-10 25 0,-12 29 0,-14 30 0,-13 26 0,-11 19 0,-6 13 0,-6 21 0,-14 33 0,-9 25 0,-7 14 0,0-2 0,6-15 0,2-15 0,6-17 0,5-15 0,10-43 0,5-19 0,3-1 0,0 5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29:10.024"/>
    </inkml:context>
    <inkml:brush xml:id="br0">
      <inkml:brushProperty name="width" value="0.04667" units="cm"/>
      <inkml:brushProperty name="height" value="0.04667" units="cm"/>
      <inkml:brushProperty name="ignorePressure" value="1"/>
    </inkml:brush>
  </inkml:definitions>
  <inkml:trace contextRef="#ctx0" brushRef="#br0">5200 4073 16384,'0'0'0,"0"0"0,0 0 0,0 0 0,0 0 0,5 9 0,5 8 0,0 15 0,-2 20 0,-1 18 0,-3 9 0,-2 0 0,-1-9 0,-1-16 0,0-18 0,0-14 0,2-20 0,3-29 0,8-50 0,11-48 0,7-29 0,4-5 0,2 16 0,-4 27 0,-7 32 0,-9 32 0,-6 23 0,-11 53 0,-14 55 0,-26 61 0,-27 49 0,-18 26 0,-6-6 0,6-32 0,14-40 0,19-44 0,20-38 0,8-33 0,11-48 0,10-43 0,14-45 0,16-32 0,10-11 0,5 9 0,-4 24 0,-7 32 0,-10 34 0,-8 25 0,-13 36 0,-30 61 0,-35 74 0,-24 56 0,-7 16 0,3-11 0,10-29 0,16-38 0,19-42 0,15-34 0,10-26 0,6-36 0,5-54 0,10-58 0,10-35 0,9-10 0,4 8 0,1 22 0,-4 30 0,-4 31 0,-5 29 0,-4 21 0,-10 27 0,-22 43 0,-27 50 0,-21 40 0,-11 15 0,4-7 0,12-24 0,17-33 0,18-31 0,9-26 0,10-46 0,14-70 0,21-69 0,22-59 0,14-27 0,7-2 0,-1 28 0,-8 42 0,-11 46 0,-13 44 0,-10 36 0,-12 35 0,-25 64 0,-29 67 0,-32 62 0,-22 37 0,-10 15 0,5-15 0,12-36 0,19-43 0,24-47 0,19-38 0,11-48 0,16-68 0,24-78 0,24-70 0,20-46 0,9-3 0,0 23 0,-10 45 0,-12 48 0,-16 49 0,-13 40 0,-15 42 0,-31 72 0,-37 71 0,-31 56 0,-16 30 0,0 4 0,13-25 0,21-40 0,22-46 0,21-44 0,11-47 0,9-68 0,17-89 0,19-78 0,19-39 0,12-6 0,1 26 0,-6 43 0,-11 52 0,-13 52 0,-10 39 0,-21 63 0,-35 103 0,-32 85 0,-33 77 0,-20 41 0,-5-3 0,5-28 0,17-52 0,23-58 0,26-60 0,24-51 0,15-47 0,21-80 0,27-94 0,28-78 0,21-48 0,10-17 0,-1 18 0,-12 43 0,-14 54 0,-19 59 0,-15 48 0,-13 38 0,-13 54 0,-22 79 0,-30 83 0,-26 68 0,-15 32 0,-2-7 0,8-36 0,16-50 0,18-52 0,17-50 0,15-40 0,12-38 0,14-59 0,19-68 0,24-59 0,14-33 0,12-12 0,-1 13 0,-9 34 0,-15 42 0,-13 42 0,-15 37 0,-10 38 0,-17 54 0,-27 76 0,-29 76 0,-20 42 0,-4 4 0,4-18 0,12-37 0,13-45 0,18-44 0,15-39 0,7-31 0,6-54 0,13-71 0,15-64 0,16-48 0,12-24 0,6 0 0,-1 23 0,-6 40 0,-11 45 0,-11 44 0,-9 39 0,-12 43 0,-21 64 0,-32 89 0,-25 82 0,-15 42 0,-4 15 0,2-11 0,9-37 0,17-53 0,19-57 0,19-50 0,8-45 0,7-55 0,7-76 0,14-87 0,13-61 0,12-42 0,12-20 0,7 15 0,-2 37 0,-5 56 0,-11 56 0,-9 52 0,-11 42 0,-11 45 0,-20 78 0,-26 81 0,-23 85 0,-14 53 0,-8 19 0,0-9 0,11-38 0,16-54 0,17-59 0,16-56 0,13-43 0,4-46 0,10-77 0,15-99 0,18-79 0,19-57 0,12-25 0,2 7 0,-4 33 0,-10 50 0,-9 59 0,-14 60 0,-9 51 0,-11 44 0,-24 88 0,-35 99 0,-35 110 0,-21 70 0,-4 27 0,4-3 0,14-34 0,19-58 0,22-68 0,20-68 0,14-59 0,7-64 0,2-100 0,12-138 0,11-104 0,16-74 0,11-29 0,13-3 0,8 31 0,0 63 0,-7 75 0,-10 78 0,-12 71 0,-12 61 0,-21 99 0,-31 135 0,-25 125 0,-19 136 0,-13 70 0,-5 33 0,4-30 0,15-69 0,14-89 0,15-95 0,16-92 0,12-74 0,11-72 0,11-121 0,18-149 0,23-139 0,19-95 0,11-44 0,8-19 0,3 30 0,-3 58 0,-10 87 0,-16 98 0,-16 94 0,-16 76 0,-14 83 0,-28 139 0,-30 141 0,-21 121 0,-17 106 0,-9 47 0,0 5 0,8-49 0,13-86 0,18-102 0,15-97 0,15-83 0,11-69 0,12-85 0,13-122 0,18-129 0,16-92 0,14-62 0,4-17 0,-1 1 0,-5 36 0,-10 67 0,-13 83 0,-12 81 0,-9 73 0,-8 54 0,-11 84 0,-24 113 0,-28 128 0,-22 94 0,-16 78 0,-5 21 0,5-12 0,12-50 0,17-78 0,19-87 0,16-84 0,14-68 0,9-87 0,13-145 0,18-145 0,24-146 0,21-84 0,18-44 0,9 0 0,-1 36 0,-9 69 0,-13 92 0,-16 99 0,-17 95 0,-15 79 0,-8 69 0,-19 132 0,-23 145 0,-29 137 0,-24 113 0,-12 52 0,-3 20 0,5-26 0,12-45 0,15-75 0,18-93 0,15-95 0,14-89 0,10-67 0,5-63 0,9-94 0,13-137 0,15-111 0,18-88 0,12-49 0,7-13 0,2 24 0,-4 46 0,-9 66 0,-12 77 0,-13 77 0,-12 69 0,-10 56 0,-5 42 0,-4 66 0,-8 109 0,-8 93 0,-7 90 0,-7 46 0,-2 38 0,-1-7 0,3-42 0,6-64 0,5-75 0,6-72 0,4-63 0,2-49 0,8-74 0,13-117 0,18-127 0,17-99 0,9-70 0,5-20 0,-2 11 0,-5 37 0,-11 56 0,-10 73 0,-10 75 0,-11 74 0,-7 59 0,-6 41 0,-8 64 0,-10 81 0,-12 110 0,-11 73 0,-5 68 0,1 16 0,0-14 0,7-37 0,4-57 0,7-66 0,8-70 0,6-57 0,4-48 0,2-69 0,9-122 0,14-118 0,13-95 0,13-58 0,6-12 0,3 23 0,0 50 0,-7 71 0,-10 78 0,-11 76 0,-11 64 0,-11 74 0,-22 134 0,-28 166 0,-20 128 0,-14 101 0,-6 66 0,-3 10 0,8-18 0,5-61 0,11-93 0,13-109 0,13-104 0,12-88 0,9-66 0,2-65 0,-1-110 0,9-134 0,15-103 0,14-81 0,11-42 0,7-7 0,4 25 0,0 55 0,-6 71 0,-8 79 0,-8 78 0,-10 67 0,-5 54 0,-6 34 0,3 54 0,2 109 0,2 112 0,-2 93 0,-6 80 0,-3 35 0,-4 10 0,0-21 0,0-56 0,0-82 0,2-89 0,0-80 0,3-68 0,-3-57 0,-5-92 0,-1-118 0,4-109 0,10-73 0,6-35 0,4 8 0,1 35 0,2 53 0,-4 67 0,-3 71 0,-4 63 0,-3 51 0,-2 35 0,-2 33 0,-5 47 0,-8 68 0,-3 61 0,-5 35 0,-3 32 0,-1 16 0,5-21 0,5-54 0,6-59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3:03.262"/>
    </inkml:context>
    <inkml:brush xml:id="br0">
      <inkml:brushProperty name="width" value="0.04667" units="cm"/>
      <inkml:brushProperty name="height" value="0.04667" units="cm"/>
      <inkml:brushProperty name="color" value="#ED1C24"/>
      <inkml:brushProperty name="ignorePressure" value="1"/>
    </inkml:brush>
  </inkml:definitions>
  <inkml:traceGroup>
    <inkml:annotationXML>
      <emma:emma xmlns:emma="http://www.w3.org/2003/04/emma" version="1.0">
        <emma:interpretation id="{DAF54CA2-ECBD-4BAE-8072-E0928E456256}" emma:medium="tactile" emma:mode="ink">
          <msink:context xmlns:msink="http://schemas.microsoft.com/ink/2010/main" type="inkDrawing" rotatedBoundingBox="29073,13399 33413,13395 33417,17692 29077,17696" shapeName="Other"/>
        </emma:interpretation>
      </emma:emma>
    </inkml:annotationXML>
    <inkml:trace contextRef="#ctx0" brushRef="#br0">19255 4124 16384,'-2'7'0,"-4"13"0,-4 25 0,-6 34 0,-8 39 0,-3 27 0,0 8 0,2-15 0,3-23 0,5-27 0,7-28 0,4-29 0,2-46 0,1-55 0,3-70 0,6-66 0,6-37 0,6-10 0,5 6 0,0 28 0,0 36 0,-3 42 0,-4 46 0,-6 39 0,-4 28 0,-5 38 0,-7 73 0,-15 92 0,-8 80 0,-7 73 0,1 21 0,3 9 0,2-16 0,8-48 0,7-64 0,7-64 0,3-56 0,4-47 0,2-34 0,-2-61 0,-1-77 0,5-118 0,11-77 0,18-75 0,14-17 0,11-3 0,8 17 0,2 45 0,-4 63 0,-5 62 0,-10 62 0,-13 56 0,-14 44 0,-4 37 0,-8 80 0,-14 96 0,-28 135 0,-25 97 0,-21 63 0,-11 42 0,6-25 0,12-40 0,13-62 0,14-78 0,17-83 0,11-76 0,9-63 0,4-56 0,0-68 0,2-107 0,8-88 0,12-100 0,17-50 0,20-37 0,12 12 0,10 29 0,2 41 0,-2 58 0,-10 67 0,-14 67 0,-16 61 0,-9 49 0,-11 63 0,-11 77 0,-24 122 0,-28 96 0,-23 90 0,-12 38 0,-5 18 0,10-40 0,17-60 0,14-76 0,16-76 0,13-73 0,9-60 0,5-50 0,9-100 0,14-116 0,24-134 0,21-88 0,18-43 0,12-7 0,2 17 0,-8 57 0,-12 75 0,-18 80 0,-16 77 0,-15 65 0,-13 49 0,-12 55 0,-20 90 0,-26 102 0,-27 99 0,-23 77 0,-9 42 0,3 11 0,9-11 0,14-47 0,19-71 0,16-76 0,14-72 0,12-61 0,9-47 0,5-59 0,4-88 0,17-138 0,17-109 0,21-81 0,18-33 0,13-2 0,4 41 0,-5 64 0,-11 71 0,-14 75 0,-15 72 0,-17 59 0,-10 49 0,-10 67 0,-14 118 0,-19 128 0,-24 99 0,-27 113 0,-15 37 0,-9 3 0,2-29 0,10-56 0,15-78 0,16-92 0,17-88 0,12-76 0,10-70 0,3-86 0,4-134 0,11-111 0,23-106 0,22-52 0,24-22 0,11 26 0,11 39 0,1 59 0,-12 74 0,-17 77 0,-20 71 0,-18 57 0,-12 62 0,-13 81 0,-29 132 0,-28 110 0,-27 84 0,-15 52 0,-6 0 0,7-40 0,15-69 0,19-87 0,20-82 0,16-71 0,13-62 0,12-106 0,19-112 0,37-130 0,27-70 0,28-57 0,12 5 0,0 33 0,-6 47 0,-17 65 0,-21 70 0,-20 69 0,-23 56 0,-13 59 0,-12 70 0,-19 123 0,-22 95 0,-21 88 0,-19 33 0,-10-2 0,-2-31 0,6-57 0,14-68 0,17-72 0,16-63 0,5-58 0,8-89 0,20-130 0,29-101 0,29-73 0,16-22 0,13 1 0,1 34 0,-11 63 0,-14 71 0,-18 73 0,-19 61 0,-9 66 0,-14 100 0,-25 154 0,-28 125 0,-27 82 0,-21 59 0,-7-14 0,4-51 0,14-74 0,19-89 0,19-87 0,18-75 0,10-65 0,14-80 0,21-122 0,27-99 0,29-88 0,17-39 0,13-17 0,3 18 0,-6 44 0,-9 59 0,-19 69 0,-19 69 0,-21 57 0,-13 49 0,-17 88 0,-23 90 0,-29 115 0,-19 62 0,-12 47 0,-3 8 0,7-40 0,12-65 0,14-76 0,15-69 0,9-63 0,7-87 0,11-115 0,22-125 0,26-84 0,24-56 0,17-2 0,9 21 0,1 46 0,-11 69 0,-17 75 0,-19 71 0,-18 65 0,-20 81 0,-29 131 0,-26 96 0,-28 98 0,-14 31 0,-5-8 0,6-42 0,13-66 0,16-73 0,19-69 0,17-54 0,7-56 0,14-88 0,19-99 0,25-100 0,20-62 0,15-25 0,13 0 0,0 32 0,-3 58 0,-13 69 0,-18 68 0,-13 62 0,-11 85 0,-22 125 0,-29 120 0,-32 120 0,-20 55 0,-15 28 0,-2-26 0,8-60 0,12-81 0,16-85 0,17-79 0,15-59 0,10-63 0,17-97 0,21-103 0,23-97 0,16-49 0,19-36 0,5 8 0,-1 40 0,-9 64 0,-15 69 0,-19 68 0,-16 55 0,-12 57 0,-20 98 0,-25 102 0,-29 108 0,-17 59 0,-10 36 0,1-19 0,11-54 0,14-72 0,15-72 0,15-66 0,11-51 0,12-57 0,17-89 0,25-115 0,33-96 0,31-65 0,20-30 0,5 13 0,-10 39 0,-17 59 0,-22 70 0,-21 66 0,-21 59 0,-13 59 0,-11 88 0,-10 121 0,-23 128 0,-19 80 0,-24 63 0,-11 0 0,-1-38 0,9-67 0,12-82 0,15-81 0,13-71 0,11-58 0,14-83 0,20-110 0,26-110 0,29-88 0,11-39 0,6-13 0,-2 23 0,-3 44 0,-10 63 0,-12 69 0,-18 67 0,-16 56 0,-10 43 0,-18 77 0,-24 90 0,-21 101 0,-12 59 0,-10 27 0,-4-6 0,4-34 0,9-58 0,12-63 0,14-60 0,13-47 0,11-62 0,21-100 0,22-99 0,21-91 0,20-54 0,11-11 0,3 23 0,-3 48 0,-12 67 0,-19 71 0,-20 60 0,-13 58 0,-19 95 0,-27 109 0,-32 104 0,-18 59 0,-8 20 0,-3-13 0,6-45 0,14-63 0,15-68 0,16-63 0,13-47 0,8-51 0,10-69 0,15-80 0,11-59 0,10-29 0,7-8 0,4 18 0,-2 36 0,-5 44 0,-11 46 0,-8 40 0,-7 40 0,-9 64 0,-15 91 0,-13 58 0,-10 46 0,-8 18 0,-1-17 0,4-41 0,7-50 0,9-53 0,7-41 0,11-39 0,11-49 0,17-58 0,24-60 0,22-50 0,13-16 0,2 10 0,-4 25 0,-11 35 0,-14 38 0,-17 37 0,-16 28 0,-6 34 0,-5 59 0,-15 63 0,-18 60 0,-17 42 0,-9 14 0,0-18 0,5-38 0,7-44 0,11-46 0,9-36 0,7-44 0,11-54 0,17-72 0,21-63 0,16-40 0,14-16 0,6 8 0,0 24 0,-9 37 0,-13 44 0,-17 43 0,-13 36 0,-12 24 0,-10 43 0,-19 69 0,-24 73 0,-21 44 0,-11 20 0,-2-3 0,7-28 0,12-40 0,16-47 0,15-42 0,11-32 0,11-50 0,20-73 0,28-78 0,24-51 0,21-22 0,9-5 0,1 21 0,-10 39 0,-18 44 0,-22 48 0,-18 39 0,-11 42 0,-13 58 0,-24 84 0,-24 72 0,-19 37 0,-13 19 0,-4-10 0,7-38 0,12-49 0,16-52 0,15-46 0,12-39 0,16-50 0,22-76 0,30-75 0,18-45 0,13-22 0,1 1 0,-5 25 0,-15 43 0,-16 46 0,-17 45 0,-14 37 0,-9 44 0,-15 57 0,-20 73 0,-19 59 0,-15 24 0,-5-1 0,2-23 0,11-35 0,10-40 0,13-39 0,11-31 0,8-24 0,6-25 0,15-45 0,20-56 0,16-41 0,8-16 0,5 0 0,1 14 0,-5 27 0,-8 30 0,-12 30 0,-13 27 0,-5 21 0,-3 32 0,-8 55 0,-12 63 0,-8 35 0,-12 15 0,-5-2 0,1-21 0,1-31 0,7-38 0,6-34 0,5-27 0,5-18 0,5-17 0,11-28 0,16-36 0,13-36 0,12-22 0,1-4 0,-3 9 0,-5 19 0,-10 27 0,-8 21 0,-7 21 0,-8 15 0,-3 27 0,-7 35 0,-8 31 0,-5 18 0,-4 5 0,-1-7 0,-1-14 0,3-21 0,2-20 0,5-15 0,2-12 0,10-19 0,15-33 0,15-34 0,13-28 0,8-9 0,1 5 0,-7 18 0,-10 18 0,-11 23 0,-11 19 0,-10 15 0,-2 17 0,-7 27 0,-6 34 0,-8 27 0,-6 9 0,-1-4 0,0-15 0,3-19 0,5-20 0,6-18 0,2-12 0,4-26 0,10-38 0,13-32 0,10-19 0,4-4 0,1 6 0,-4 17 0,-6 17 0,-6 22 0,-7 19 0,-6 13 0,0 16 0,-1 30 0,-5 34 0,-3 26 0,-6 13 0,-1-7 0,1-12 0,2-23 0,1-21 0,2-17 0,1-14 0,3-19 0,6-34 0,9-35 0,12-28 0,16-23 0,10-5 0,2 8 0,-4 22 0,-8 24 0,-13 25 0,-7 22 0,-5 25 0,-5 34 0,-11 46 0,-11 41 0,-8 26 0,-6 4 0,-3-14 0,2-24 0,3-29 0,6-29 0,5-21 0,3-17 0,8-26 0,12-33 0,13-24 0,9-15 0,6-3 0,-1 10 0,-6 12 0,-7 21 0,-9 17 0,-9 14 0,-6 27 0,-10 46 0,-14 46 0,-13 28 0,-9 9 0,-1-8 0,4-19 0,8-29 0,10-28 0,8-23 0,6-16 0,4-12 0,7-22 0,12-28 0,12-28 0,11-13 0,3-2 0,-3 10 0,-9 19 0,-5 14 0,-7 16 0,-6 13 0,-1 20 0,-3 21 0,-5 22 0,-5 12 0,-3 1 0,-1-4 0,1-13 0,1-12 0,0-11 0,2-9 0,1-6 0,9-17 0,11-18 0,8-13 0,5-5 0,0 1 0,-5 9 0,-1 7 0,-7 9 0,-6 8 0,-6 7 0,-4 5 0,-3 3 0,-1 2 0,-1 1 0,0 0 0,0-1 0,0 1 0,0-2 0,1 0 0,0 0 0,0 0 0,0 0 0,0 0 0,0 0 0,0 0 0,0 0 0,0 0 0,0 0 0</inkml:trace>
  </inkml:traceGroup>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29:42.614"/>
    </inkml:context>
    <inkml:brush xml:id="br0">
      <inkml:brushProperty name="width" value="0.04667" units="cm"/>
      <inkml:brushProperty name="height" value="0.04667" units="cm"/>
      <inkml:brushProperty name="ignorePressure" value="1"/>
    </inkml:brush>
  </inkml:definitions>
  <inkml:trace contextRef="#ctx0" brushRef="#br0">537 2245 16384,'0'0'0,"0"0"0,0 0 0,0 0 0,0 0 0,0 0 0,0 0 0,0 0 0,0 0 0,0 0 0,0 0 0,0 0 0,0 0 0,0 0 0,7 0 0,8 0 0,8 2 0,7 5 0,10 1 0,11 3 0,9-1 0,8 1 0,12 0 0,14-2 0,18-1 0,15-3 0,4-2 0,-4-2 0,-4 2 0,3 2 0,7 0 0,7 0 0,4-1 0,-2-2 0,1-3 0,-2-1 0,0-3 0,0-3 0,3 0 0,-7-2 0,-5 2 0,1 0 0,3 1 0,-1 0 0,-1 0 0,-5-1 0,-2-1 0,-4 1 0,-3-1 0,-1 2 0,1 2 0,4-1 0,8-2 0,-2-2 0,-11 2 0,-9-2 0,-5 1 0,3 3 0,2 1 0,0-3 0,2 1 0,-2 1 0,-2 2 0,-4 2 0,1-1 0,1-4 0,2-1 0,1-3 0,5 1 0,-1 0 0,-4 1 0,-13 3 0,-12 2 0,-8 2 0,-3 0 0,-2 2 0,1-2 0,1-1 0,2 0 0,3 2 0,3-3 0,1-3 0,-3 1 0,-6 1 0,-5 1 0,-5 1 0,-6 2 0,-5 0 0,-5 1 0,-2 2 0,-3 2 0,0 2 0,2-1 0,1 0 0,1-2 0,1 0 0,3-3 0,1 1 0,2-1 0,0 3 0,-3 2 0,-5 1 0,-5-1 0,-5-1 0,-3 1 0,-2 0 0,-2 2 0,0-2 0,-1-1 0,0-1 0,0-1 0,1-1 0,0-1 0,0 0 0,-5 0 0,-1 0 0,-4-1 0,-6 1 0,-4 0 0,-4 0 0,-3 0 0,4 0 0,1 0 0,-2 0 0,0 0 0,-1 0 0,-2 0 0,-1 0 0,1 0 0,-1 0 0,-1 0 0,1 0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0:00.638"/>
    </inkml:context>
    <inkml:brush xml:id="br0">
      <inkml:brushProperty name="width" value="0.04667" units="cm"/>
      <inkml:brushProperty name="height" value="0.04667" units="cm"/>
      <inkml:brushProperty name="ignorePressure" value="1"/>
    </inkml:brush>
  </inkml:definitions>
  <inkml:trace contextRef="#ctx0" brushRef="#br0">4979 2296 16384,'0'0'0,"0"0"0,0 0 0,0 0 0,0 0 0,0 0 0,0 0 0,0 0 0,0 0 0,0 0 0,0 0 0,0 0 0,0 0 0,0 0 0,5 2 0,13 6 0,25 6 0,35 6 0,33 1 0,19 2 0,6 1 0,7-4 0,8 0 0,7-3 0,3-4 0,-8-3 0,-17-5 0,-12-2 0,0-2 0,4 1 0,6 0 0,3 0 0,-5-3 0,-9-1 0,-15 0 0,-16 0 0,-13 1 0,-11 0 0,-11 0 0,-5 1 0,-8-1 0,-4 1 0,-4 1 0,-9-1 0,-9 0 0,-7 0 0,-6 0 0,-4 0 0,-1 0 0,-1 0 0,-2 0 0,2 0 0,0 0 0,0 0 0,0 0 0,1 0 0,0 0 0,0 0 0,0 0 0,0 0 0,0 0 0,0 0 0,0 0 0,0 0 0,0 0 0,0 0 0,0 0 0,0 0 0,0 0 0,-2-9 0,-5-11 0,-13-16 0,-11-17 0,-11-15 0,-9-9 0,-9-3 0,-6 2 0,-3 9 0,-1 6 0,3 11 0,6 10 0,5 8 0,8 9 0,7 5 0,10 7 0,7 5 0,6 4 0,8 3 0,3 1 0,5 2 0,2-2 0,1 1 0,0 1 0,1-2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2:57.007"/>
    </inkml:context>
    <inkml:brush xml:id="br0">
      <inkml:brushProperty name="width" value="0.04667" units="cm"/>
      <inkml:brushProperty name="height" value="0.04667" units="cm"/>
      <inkml:brushProperty name="color" value="#ED1C24"/>
      <inkml:brushProperty name="ignorePressure" value="1"/>
    </inkml:brush>
  </inkml:definitions>
  <inkml:trace contextRef="#ctx0" brushRef="#br0">8749 2434 16384,'0'0'0,"0"0"0,0 0 0,0 0 0,0 0 0,0 0 0,0 0 0,0 0 0,0 0 0,0 0 0,0 0 0,0 0 0,0 0 0,0 0 0,0 0 0,0 0 0,0 0 0,0 0 0,0 0 0,0 0 0,0 0 0,0 0 0,0 0 0,0 0 0,0 0 0,0 0 0,0 0 0,0 0 0,0 0 0,0 0 0,0 0 0,0 0 0,0 0 0,0 0 0,0 0 0,0 0 0,0 0 0,0 0 0,0 0 0,0 0 0,0 0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3:57.516"/>
    </inkml:context>
    <inkml:brush xml:id="br0">
      <inkml:brushProperty name="width" value="0.04667" units="cm"/>
      <inkml:brushProperty name="height" value="0.04667" units="cm"/>
      <inkml:brushProperty name="ignorePressure" value="1"/>
    </inkml:brush>
  </inkml:definitions>
  <inkml:trace contextRef="#ctx0" brushRef="#br0">1772 6184 16384,'0'0'0,"0"0"0,0 0 0,-3-17 0,-5-53 0,-3-75 0,-4-74 0,8-71 0,8-33 0,13-25 0,15-7 0,11 17 0,11 28 0,5 38 0,-1 51 0,-8 57 0,-12 55 0,-6 44 0,-7 39 0,-3 48 0,1 79 0,0 90 0,-7 71 0,-8 49 0,-5 12 0,-1-15 0,0-29 0,4-44 0,1-48 0,0-53 0,0-49 0,-3-38 0,1-28 0,4-30 0,11-86 0,13-97 0,5-96 0,4-52 0,-2-5 0,-1 18 0,-3 40 0,-4 51 0,-6 57 0,-3 55 0,-5 48 0,-5 38 0,0 47 0,5 84 0,-2 119 0,-3 112 0,-5 72 0,-3 41 0,0-4 0,-1-47 0,0-65 0,-1-79 0,-1-76 0,1-66 0,0-49 0,3-47 0,6-90 0,13-110 0,7-107 0,7-77 0,5-37 0,5-2 0,4 27 0,1 52 0,-4 71 0,-8 74 0,-10 71 0,-5 53 0,-2 49 0,4 75 0,3 115 0,-2 104 0,-4 93 0,-9 43 0,-5 8 0,-6-29 0,-4-62 0,-1-77 0,-1-74 0,1-68 0,0-50 0,-4-55 0,-8-95 0,-2-119 0,4-100 0,10-68 0,4-23 0,7 11 0,7 36 0,4 57 0,2 66 0,0 68 0,-4 60 0,-6 51 0,-4 33 0,-3 67 0,-6 99 0,-10 102 0,-6 74 0,-8 51 0,-5 1 0,0-26 0,4-54 0,3-65 0,3-67 0,6-61 0,4-47 0,-4-64 0,-7-110 0,5-114 0,6-94 0,13-62 0,12-35 0,11 7 0,8 39 0,3 61 0,-3 76 0,-6 72 0,-9 68 0,-6 52 0,-12 75 0,-22 142 0,-23 142 0,-21 114 0,-16 73 0,-7 6 0,4-32 0,8-65 0,12-81 0,16-88 0,14-84 0,9-64 0,3-70 0,-1-122 0,6-138 0,11-121 0,14-66 0,16-33 0,12 25 0,6 53 0,2 72 0,-2 79 0,-8 76 0,-7 65 0,-5 52 0,-1 58 0,-1 118 0,-8 145 0,-11 119 0,-17 84 0,-10 44 0,-4 1 0,-3-47 0,0-75 0,3-91 0,5-94 0,5-85 0,8-64 0,-5-75 0,-6-129 0,-1-130 0,5-102 0,9-80 0,7-25 0,11 4 0,5 28 0,3 54 0,1 76 0,0 81 0,0 75 0,-4 63 0,-3 48 0,-7 90 0,-7 139 0,-7 119 0,-2 90 0,-3 37 0,1-19 0,1-48 0,3-72 0,5-81 0,3-77 0,0-60 0,3-57 0,8-119 0,16-135 0,16-123 0,16-75 0,7-33 0,5 12 0,2 37 0,-3 63 0,-8 79 0,-13 78 0,-13 74 0,-13 57 0,-2 60 0,-3 136 0,-5 158 0,-9 159 0,-13 102 0,-10 45 0,-8 5 0,1-40 0,2-74 0,3-100 0,6-107 0,7-95 0,4-78 0,1-65 0,0-106 0,0-144 0,7-117 0,8-92 0,13-45 0,7-9 0,4 35 0,3 51 0,2 70 0,-7 80 0,-10 76 0,-6 65 0,-7 49 0,-5 78 0,-12 133 0,-11 137 0,-7 114 0,-5 61 0,3 28 0,5-19 0,6-62 0,7-85 0,5-94 0,4-86 0,2-72 0,1-71 0,3-128 0,11-159 0,22-146 0,17-100 0,12-31 0,3 5 0,-2 57 0,-10 83 0,-14 98 0,-9 97 0,-13 84 0,-10 64 0,-5 94 0,-17 155 0,-20 166 0,-14 137 0,-11 72 0,-3 14 0,1-27 0,6-72 0,9-104 0,10-111 0,11-99 0,8-78 0,5-105 0,13-159 0,15-141 0,21-116 0,19-78 0,11-18 0,10 11 0,-3 56 0,-9 84 0,-14 97 0,-14 92 0,-14 78 0,-6 78 0,-6 143 0,-19 175 0,-16 149 0,-13 73 0,-4 30 0,-2-38 0,3-78 0,3-99 0,10-100 0,7-87 0,10-85 0,15-138 0,27-158 0,32-135 0,25-82 0,16-29 0,2 28 0,-10 66 0,-16 93 0,-22 97 0,-17 86 0,-15 128 0,-18 206 0,-26 181 0,-30 122 0,-23 50 0,-10-12 0,2-67 0,10-105 0,14-112 0,16-102 0,14-137 0,26-220 0,38-180 0,35-150 0,29-77 0,13-4 0,-5 67 0,-19 109 0,-25 124 0,-23 115 0,-25 146 0,-39 237 0,-33 198 0,-27 135 0,-26 67 0,-9-14 0,8-75 0,18-111 0,24-118 0,23-105 0,25-121 0,39-179 0,40-157 0,30-114 0,14-47 0,1 17 0,-15 67 0,-19 91 0,-25 92 0,-18 107 0,-24 190 0,-28 165 0,-25 126 0,-15 52 0,-7-14 0,1-67 0,9-93 0,14-95 0,7-115 0,17-188 0,30-188 0,26-146 0,23-94 0,15-14 0,1 48 0,-9 94 0,-18 112 0,-17 108 0,-26 110 0,-42 168 0,-47 153 0,-47 133 0,-24 48 0,-9-5 0,14-59 0,28-84 0,29-89 0,20-100 0,18-157 0,29-166 0,32-133 0,40-97 0,26-30 0,15 32 0,-2 79 0,-15 96 0,-20 99 0,-20 99 0,-43 177 0,-47 172 0,-33 127 0,-20 85 0,-7 14 0,3-44 0,18-84 0,22-98 0,23-91 0,19-105 0,26-175 0,40-177 0,40-138 0,29-80 0,16-16 0,1 37 0,-9 85 0,-21 103 0,-24 104 0,-16 100 0,-20 159 0,-39 192 0,-40 169 0,-34 97 0,-16 42 0,-1-13 0,9-56 0,18-93 0,19-108 0,19-101 0,15-85 0,25-97 0,42-156 0,45-137 0,40-109 0,23-62 0,6-24 0,-7 22 0,-12 56 0,-20 80 0,-28 87 0,-24 85 0,-19 81 0,-16 151 0,-27 142 0,-32 135 0,-27 83 0,-16 30 0,-4-22 0,3-56 0,11-82 0,12-85 0,15-82 0,14-74 0,19-128 0,24-147 0,30-135 0,32-96 0,19-40 0,7 12 0,-4 61 0,-19 86 0,-21 92 0,-24 85 0,-26 103 0,-43 173 0,-43 182 0,-32 122 0,-22 69 0,0 27 0,11-33 0,21-80 0,21-102 0,24-107 0,18-89 0,17-125 0,29-180 0,35-160 0,30-125 0,23-59 0,8-8 0,-6 54 0,-18 92 0,-22 104 0,-23 99 0,-21 96 0,-33 172 0,-40 209 0,-35 150 0,-23 96 0,-11 51 0,7-30 0,18-77 0,20-106 0,24-112 0,18-102 0,17-95 0,25-142 0,39-160 0,32-121 0,24-80 0,14-29 0,0 23 0,-10 62 0,-21 81 0,-22 87 0,-25 78 0,-19 70 0,-20 103 0,-22 122 0,-23 104 0,-17 59 0,-6 0 0,3-41 0,11-62 0,14-64 0,13-59 0,13-68 0,30-115 0,39-142 0,39-119 0,34-86 0,19-27 0,5 15 0,-11 57 0,-23 83 0,-30 86 0,-32 82 0,-21 97 0,-26 180 0,-32 163 0,-43 148 0,-31 99 0,-14 10 0,-1-37 0,13-80 0,19-105 0,22-106 0,20-92 0,20-105 0,31-145 0,34-160 0,40-137 0,28-75 0,11-23 0,-8 36 0,-20 78 0,-26 98 0,-25 99 0,-23 81 0,-24 115 0,-31 152 0,-35 148 0,-35 129 0,-16 47 0,-4 5 0,8-43 0,16-83 0,22-96 0,23-91 0,21-88 0,38-127 0,57-159 0,44-132 0,36-109 0,20-46 0,3 4 0,-13 52 0,-23 85 0,-31 93 0,-33 92 0,-25 74 0,-28 122 0,-36 151 0,-42 141 0,-36 109 0,-15 33 0,2-13 0,11-56 0,18-83 0,20-92 0,18-82 0,17-81 0,19-109 0,22-136 0,26-116 0,25-78 0,19-32 0,6 14 0,-3 53 0,-16 74 0,-18 79 0,-19 70 0,-16 64 0,-19 94 0,-31 141 0,-30 103 0,-27 89 0,-5 19 0,5-21 0,11-54 0,17-71 0,17-72 0,15-66 0,13-60 0,12-81 0,15-98 0,20-86 0,20-63 0,11-27 0,5 10 0,-5 37 0,-13 58 0,-12 58 0,-14 54 0,-11 41 0,-15 46 0,-30 73 0,-32 74 0,-21 63 0,-11 35 0,-2 3 0,8-27 0,14-42 0,19-50 0,14-45 0,7-57 0,6-81 0,15-103 0,20-95 0,20-60 0,10-24 0,2 15 0,-2 46 0,-5 64 0,-9 68 0,-8 60 0,-19 69 0,-44 110 0,-57 142 0,-41 108 0,-30 84 0,-1 19 0,9-16 0,19-49 0,31-79 0,33-84 0,29-79 0,19-89 0,16-130 0,26-146 0,33-124 0,33-92 0,21-45 0,6 8 0,-4 54 0,-15 86 0,-18 96 0,-20 89 0,-17 76 0,-25 115 0,-39 150 0,-40 153 0,-36 124 0,-21 59 0,-10 19 0,8-42 0,19-80 0,24-99 0,26-98 0,24-88 0,21-67 0,29-84 0,40-110 0,39-105 0,26-65 0,14-17 0,-5 20 0,-17 51 0,-24 64 0,-26 60 0,-16 52 0,-13 64 0,-12 108 0,-16 95 0,-19 86 0,-10 28 0,-2-18 0,3-51 0,6-61 0,9-61 0,6-75 0,17-124 0,27-154 0,26-114 0,21-81 0,17-31 0,6 21 0,-5 57 0,-18 88 0,-18 86 0,-22 79 0,-19 83 0,-24 141 0,-29 153 0,-24 142 0,-10 81 0,0 35 0,5-16 0,13-57 0,14-89 0,13-97 0,11-90 0,10-86 0,27-126 0,38-149 0,37-134 0,24-95 0,8-58 0,-4 1 0,-12 42 0,-20 80 0,-21 92 0,-24 94 0,-17 79 0,-8 114 0,-18 162 0,-18 153 0,-22 101 0,-13 65 0,-5-13 0,3-56 0,8-86 0,9-92 0,10-91 0,8-74 0,6-101 0,17-134 0,26-130 0,26-95 0,25-61 0,13-7 0,0 40 0,-9 71 0,-19 86 0,-22 85 0,-16 71 0,-9 80 0,-14 115 0,-19 103 0,-22 87 0,-17 29 0,-10-4 0,0-40 0,6-55 0,12-63 0,11-57 0,12-51 0,15-69 0,30-104 0,29-92 0,35-88 0,15-39 0,4-5 0,-5 30 0,-16 55 0,-17 63 0,-24 66 0,-15 58 0,-12 69 0,-14 119 0,-21 109 0,-20 104 0,-16 55 0,-10 15 0,0-24 0,4-57 0,9-75 0,11-80 0,12-65 0,11-74 0,15-103 0,25-135 0,24-108 0,27-80 0,19-35 0,4 3 0,-5 40 0,-15 65 0,-20 80 0,-19 77 0,-17 68 0,-15 69 0,-22 109 0,-30 131 0,-30 112 0,-25 87 0,-7 24 0,0-13 0,12-45 0,20-72 0,17-79 0,19-77 0,14-62 0,12-56 0,21-90 0,29-108 0,31-85 0,25-67 0,13-25 0,0 5 0,-7 27 0,-12 46 0,-18 58 0,-20 63 0,-18 56 0,-18 44 0,-6 61 0,-9 88 0,-12 103 0,-10 69 0,-9 52 0,-8 17 0,-2-25 0,2-52 0,6-62 0,9-60 0,6-55 0,8-44 0,12-69 0,22-94 0,27-105 0,27-71 0,19-36 0,9-3 0,-2 23 0,-14 53 0,-20 63 0,-23 66 0,-20 56 0,-12 69 0,-16 100 0,-31 142 0,-33 108 0,-29 74 0,-13 27 0,-1-1 0,10-44 0,17-75 0,23-83 0,20-79 0,15-65 0,12-62 0,20-91 0,32-125 0,37-111 0,37-85 0,26-48 0,10-3 0,-4 19 0,-14 49 0,-22 73 0,-28 80 0,-28 75 0,-24 60 0,-17 74 0,-22 97 0,-30 125 0,-29 84 0,-23 65 0,-10 12 0,4-26 0,10-52 0,18-69 0,16-70 0,16-63 0,13-48 0,20-56 0,37-94 0,39-95 0,40-92 0,28-53 0,17-17 0,-1 9 0,-15 38 0,-29 59 0,-32 63 0,-31 63 0,-25 53 0,-14 65 0,-11 91 0,-12 107 0,-13 80 0,-19 47 0,-12 16 0,-4-24 0,5-57 0,7-64 0,12-66 0,11-54 0,12-48 0,28-67 0,31-80 0,32-83 0,25-55 0,23-26 0,6 10 0,-10 34 0,-19 52 0,-26 53 0,-27 50 0,-18 43 0,-11 61 0,-15 105 0,-19 97 0,-24 93 0,-19 38 0,-11-1 0,-1-35 0,7-59 0,10-68 0,14-66 0,11-55 0,14-47 0,28-72 0,32-99 0,24-74 0,15-47 0,6-17 0,-4 18 0,-14 40 0,-19 55 0,-19 58 0,-17 48 0,-18 48 0,-26 74 0,-38 97 0,-33 89 0,-18 38 0,-9-1 0,10-33 0,18-49 0,23-59 0,23-51 0,14-46 0,10-78 0,17-95 0,23-96 0,19-59 0,12-9 0,2 31 0,-6 53 0,-12 63 0,-11 58 0,-16 58 0,-32 104 0,-48 142 0,-29 92 0,-16 69 0,-10 20 0,2-26 0,13-60 0,20-78 0,26-74 0,19-65 0,14-91 0,28-138 0,36-147 0,30-107 0,18-56 0,5 2 0,-5 44 0,-14 77 0,-16 90 0,-17 85 0,-26 109 0,-47 179 0,-55 169 0,-43 111 0,-28 73 0,-4 1 0,14-48 0,28-85 0,32-95 0,33-93 0,23-89 0,29-139 0,30-161 0,39-143 0,32-93 0,21-33 0,3 29 0,-14 72 0,-19 97 0,-27 97 0,-25 90 0,-51 141 0,-60 161 0,-54 153 0,-28 75 0,-13 31 0,6-34 0,22-74 0,32-89 0,36-89 0,22-91 0,19-131 0,24-156 0,35-118 0,30-84 0,13-17 0,-1 44 0,-11 75 0,-15 86 0,-13 81 0,-48 120 0,-60 146 0,-51 154 0,-28 94 0,-15 58 0,8-11 0,21-59 0,32-79 0,34-89 0,28-80 0,18-107 0,27-174 0,37-160 0,32-127 0,24-55 0,12-8 0,-4 50 0,-14 88 0,-19 101 0,-17 99 0,-20 95 0,-35 142 0,-56 195 0,-41 127 0,-28 84 0,-8 20 0,0-25 0,19-70 0,24-92 0,31-97 0,29-80 0,18-88 0,29-123 0,41-142 0,34-105 0,16-53 0,5-9 0,-7 34 0,-15 62 0,-17 78 0,-19 76 0,-17 64 0,-16 85 0,-27 143 0,-27 131 0,-26 95 0,-14 37 0,-5-3 0,8-50 0,14-73 0,18-81 0,17-73 0,19-69 0,29-94 0,39-118 0,38-109 0,29-79 0,15-37 0,-3 10 0,-11 37 0,-19 64 0,-22 73 0,-25 71 0,-17 63 0,-12 85 0,-17 128 0,-20 126 0,-19 90 0,-14 33 0,-6-2 0,3-43 0,7-69 0,11-78 0,10-74 0,11-65 0,22-101 0,34-132 0,31-120 0,28-89 0,17-39 0,5 5 0,-6 41 0,-20 70 0,-25 79 0,-25 79 0,-22 71 0,-23 106 0,-34 148 0,-33 129 0,-23 79 0,-7 43 0,5-8 0,12-51 0,16-76 0,18-85 0,16-80 0,14-68 0,17-95 0,32-131 0,39-124 0,34-81 0,23-34 0,5 6 0,-8 39 0,-23 65 0,-26 76 0,-25 75 0,-20 63 0,-13 77 0,-19 121 0,-19 113 0,-23 89 0,-11 25 0,-4-11 0,6-44 0,9-62 0,11-68 0,10-60 0,16-62 0,34-89 0,43-115 0,44-101 0,30-70 0,11-31 0,-5 5 0,-20 33 0,-27 59 0,-30 65 0,-30 69 0,-22 55 0,-13 74 0,-13 103 0,-19 130 0,-24 123 0,-19 69 0,-14 35 0,-6-11 0,2-60 0,12-83 0,16-85 0,14-81 0,15-64 0,14-62 0,25-104 0,29-111 0,26-93 0,15-58 0,5-28 0,-3 13 0,-12 42 0,-15 58 0,-18 66 0,-16 63 0,-13 55 0,-11 42 0,-20 52 0,-36 85 0,-40 86 0,-38 83 0,-21 44 0,-2-5 0,14-35 0,21-59 0,27-60 0,28-56 0,18-48 0,9-63 0,15-86 0,14-82 0,17-63 0,11-27 0,7 12 0,0 40 0,-6 52 0,-6 57 0,-7 48 0,-31 82 0,-50 109 0,-51 132 0,-31 76 0,-15 46 0,5 0 0,24-44 0,33-70 0,32-74 0,28-69 0,18-70 0,15-114 0,23-146 0,30-129 0,31-92 0,19-39 0,10 7 0,-6 50 0,-17 82 0,-22 90 0,-20 86 0,-17 69 0,-40 99 0,-57 131 0,-43 123 0,-29 103 0,-15 55 0,0 11 0,13-25 0,22-58 0,29-84 0,31-86 0,27-73 0,16-75 0,20-93 0,27-126 0,28-93 0,24-57 0,10-17 0,-2 18 0,-9 49 0,-16 67 0,-16 64 0,-16 61 0,-12 43 0,-13 57 0,-28 84 0,-33 87 0,-28 73 0,-15 37 0,1-11 0,11-37 0,16-52 0,20-53 0,19-50 0,16-40 0,9-49 0,12-76 0,16-74 0,16-61 0,10-33 0,3 5 0,-3 33 0,-9 49 0,-10 51 0,-9 43 0,-20 60 0,-42 88 0,-58 125 0,-41 81 0,-33 59 0,-4 13 0,14-26 0,25-54 0,34-67 0,29-67 0,25-58 0,14-64 0,6-108 0,17-142 0,24-119 0,20-98 0,15-36 0,8-5 0,3 42 0,-6 78 0,-7 96 0,-10 87 0,-10 76 0,-18 92 0,-45 135 0,-61 162 0,-51 134 0,-25 63 0,-20 37 0,2-26 0,18-65 0,31-91 0,35-95 0,37-89 0,28-70 0,18-71 0,15-98 0,20-104 0,23-95 0,17-55 0,16-24 0,4 6 0,-5 37 0,-13 65 0,-12 71 0,-13 67 0,-8 54 0,-29 82 0,-50 114 0,-46 127 0,-32 97 0,-21 69 0,-15 29 0,2-10 0,17-54 0,28-78 0,32-83 0,29-76 0,27-64 0,18-50 0,9-61 0,9-28 0,6-4 0,4 7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4:31.547"/>
    </inkml:context>
    <inkml:brush xml:id="br0">
      <inkml:brushProperty name="width" value="0.04667" units="cm"/>
      <inkml:brushProperty name="height" value="0.04667" units="cm"/>
      <inkml:brushProperty name="ignorePressure" value="1"/>
    </inkml:brush>
  </inkml:definitions>
  <inkml:trace contextRef="#ctx0" brushRef="#br0">940 529 16384</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4:33.721"/>
    </inkml:context>
    <inkml:brush xml:id="br0">
      <inkml:brushProperty name="width" value="0.04667" units="cm"/>
      <inkml:brushProperty name="height" value="0.04667" units="cm"/>
      <inkml:brushProperty name="ignorePressure" value="1"/>
    </inkml:brush>
  </inkml:definitions>
  <inkml:trace contextRef="#ctx0" brushRef="#br0">1356 1404 16384</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3:09.127"/>
    </inkml:context>
    <inkml:brush xml:id="br0">
      <inkml:brushProperty name="width" value="0.04667" units="cm"/>
      <inkml:brushProperty name="height" value="0.04667" units="cm"/>
      <inkml:brushProperty name="color" value="#ED1C24"/>
      <inkml:brushProperty name="ignorePressure" value="1"/>
    </inkml:brush>
  </inkml:definitions>
  <inkml:trace contextRef="#ctx0" brushRef="#br0">15366 4571 16384,'0'0'0,"0"0"0,0 0 0,0 0 0,0 0 0,0 0 0,0 0 0,0 0 0,0 0 0,0 0 0,0 0 0,0 0 0,0 0 0,0 0 0,0 0 0,0 0 0,0 0 0,0 0 0,0 0 0,0 0 0,0 0 0,0 0 0,0 0 0,4 0 0,2 0 0,5 0 0,5 0 0,4 0 0,8 2 0,11 1 0,12 0 0,13-1 0,6 0 0,5-1 0,1-1 0,0 1 0,1-1 0,1-2 0,1-2 0,4 2 0,6-1 0,6-1 0,3 1 0,4-1 0,3 2 0,-3 0 0,-11 2 0,-11-1 0,-14 1 0,-10 0 0,-4 0 0,0 0 0,0 1 0,6-1 0,3 0 0,5 2 0,6 3 0,4 1 0,3-2 0,0 1 0,-4-3 0,-6-1 0,-5 0 0,-5-1 0,-1 0 0,-4 0 0,3 0 0,0-1 0,1 1 0,4 0 0,1 0 0,4 0 0,0 0 0,1 0 0,-2 0 0,-5 0 0,-1 0 0,0 0 0,2 0 0,4 0 0,5 2 0,4 3 0,4 2 0,2 3 0,0-1 0,2 0 0,0-1 0,-1-2 0,1 0 0,1 0 0,2 1 0,1-2 0,3-1 0,2-2 0,-1-1 0,-4-1 0,-5 0 0,-3 0 0,1 0 0,4 0 0,1 0 0,3-1 0,2 1 0,0 0 0,-1 0 0,-3 0 0,-3 0 0,-4 0 0,-3 0 0,0 0 0,2 2 0,0 1 0,2 2 0,-2-1 0,1 1 0,0-1 0,-2 1 0,-5-1 0,-5-1 0,-4-2 0,-2 0 0,1 0 0,3 1 0,5 3 0,4 0 0,4 0 0,-3-1 0,-6-2 0,-9-1 0,-7 0 0,-8-1 0,-4 0 0,-6 0 0,-1-1 0,-1 1 0,0 0 0,-1 0 0,-1 0 0,-1 0 0,-7 0 0,-1 0 0,-4 0 0,-2 0 0,-4 0 0,3 0 0,-3 0 0,-3 0 0,2 0 0,-2 0 0,-2 0 0,-2 0 0,3 0 0,0 0 0,3 2 0,0 1 0,3 0 0,-2-1 0,3 0 0,-2-1 0,2-1 0,-3 0 0,-1 0 0,0 2 0,-1 1 0,-2-1 0,2-1 0,0 1 0,-3-2 0,-2 1 0,-2-1 0,-2 0 0,0 0 0,4 2 0,1 1 0,-1-1 0,0 1 0,-2-2 0,-1 1 0,-1-2 0,-1 0 0,0 0 0,0 0 0,0 0 0,0 0 0,0 0 0,-1 0 0,1 0 0,0 0 0,0 0 0,0 0 0,0 0 0,0 0 0,0 0 0,0 0 0,0 0 0,0 0 0,0 0 0,0 0 0,0 0 0,0 0 0,0 0 0,5 0 0,1 0 0,0 0 0,-1 0 0,3 0 0,0 0 0,-1 0 0,-2 0 0,-2 0 0,-1 0 0,4 0 0,0 0 0,0 0 0,-2 0 0,0 0 0,2 0 0,1 0 0,-1 0 0,-2 0 0,4 0 0,0 0 0,-1 0 0,-2 0 0,-1 0 0,-3 0 0,5 0 0,-1 0 0,6 0 0,-1 0 0,0 0 0,-4 0 0,-2 0 0,-1 0 0,-2 0 0,-1 0 0,0 0 0,-1 0 0,1 0 0,0 0 0,0 0 0,-1 0 0,1 0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3:03.262"/>
    </inkml:context>
    <inkml:brush xml:id="br0">
      <inkml:brushProperty name="width" value="0.04667" units="cm"/>
      <inkml:brushProperty name="height" value="0.04667" units="cm"/>
      <inkml:brushProperty name="color" value="#ED1C24"/>
      <inkml:brushProperty name="ignorePressure" value="1"/>
    </inkml:brush>
  </inkml:definitions>
  <inkml:trace contextRef="#ctx0" brushRef="#br0">19255 4124 16384,'-2'7'0,"-4"13"0,-4 25 0,-6 34 0,-8 39 0,-3 27 0,0 8 0,2-15 0,3-23 0,5-27 0,7-28 0,4-29 0,2-46 0,1-55 0,3-70 0,6-66 0,6-37 0,6-10 0,5 6 0,0 28 0,0 36 0,-3 42 0,-4 46 0,-6 39 0,-4 28 0,-5 38 0,-7 73 0,-15 92 0,-8 80 0,-7 73 0,1 21 0,3 9 0,2-16 0,8-48 0,7-64 0,7-64 0,3-56 0,4-47 0,2-34 0,-2-61 0,-1-77 0,5-118 0,11-77 0,18-75 0,14-17 0,11-3 0,8 17 0,2 45 0,-4 63 0,-5 62 0,-10 62 0,-13 56 0,-14 44 0,-4 37 0,-8 80 0,-14 96 0,-28 135 0,-25 97 0,-21 63 0,-11 42 0,6-25 0,12-40 0,13-62 0,14-78 0,17-83 0,11-76 0,9-63 0,4-56 0,0-68 0,2-107 0,8-88 0,12-100 0,17-50 0,20-37 0,12 12 0,10 29 0,2 41 0,-2 58 0,-10 67 0,-14 67 0,-16 61 0,-9 49 0,-11 63 0,-11 77 0,-24 122 0,-28 96 0,-23 90 0,-12 38 0,-5 18 0,10-40 0,17-60 0,14-76 0,16-76 0,13-73 0,9-60 0,5-50 0,9-100 0,14-116 0,24-134 0,21-88 0,18-43 0,12-7 0,2 17 0,-8 57 0,-12 75 0,-18 80 0,-16 77 0,-15 65 0,-13 49 0,-12 55 0,-20 90 0,-26 102 0,-27 99 0,-23 77 0,-9 42 0,3 11 0,9-11 0,14-47 0,19-71 0,16-76 0,14-72 0,12-61 0,9-47 0,5-59 0,4-88 0,17-138 0,17-109 0,21-81 0,18-33 0,13-2 0,4 41 0,-5 64 0,-11 71 0,-14 75 0,-15 72 0,-17 59 0,-10 49 0,-10 67 0,-14 118 0,-19 128 0,-24 99 0,-27 113 0,-15 37 0,-9 3 0,2-29 0,10-56 0,15-78 0,16-92 0,17-88 0,12-76 0,10-70 0,3-86 0,4-134 0,11-111 0,23-106 0,22-52 0,24-22 0,11 26 0,11 39 0,1 59 0,-12 74 0,-17 77 0,-20 71 0,-18 57 0,-12 62 0,-13 81 0,-29 132 0,-28 110 0,-27 84 0,-15 52 0,-6 0 0,7-40 0,15-69 0,19-87 0,20-82 0,16-71 0,13-62 0,12-106 0,19-112 0,37-130 0,27-70 0,28-57 0,12 5 0,0 33 0,-6 47 0,-17 65 0,-21 70 0,-20 69 0,-23 56 0,-13 59 0,-12 70 0,-19 123 0,-22 95 0,-21 88 0,-19 33 0,-10-2 0,-2-31 0,6-57 0,14-68 0,17-72 0,16-63 0,5-58 0,8-89 0,20-130 0,29-101 0,29-73 0,16-22 0,13 1 0,1 34 0,-11 63 0,-14 71 0,-18 73 0,-19 61 0,-9 66 0,-14 100 0,-25 154 0,-28 125 0,-27 82 0,-21 59 0,-7-14 0,4-51 0,14-74 0,19-89 0,19-87 0,18-75 0,10-65 0,14-80 0,21-122 0,27-99 0,29-88 0,17-39 0,13-17 0,3 18 0,-6 44 0,-9 59 0,-19 69 0,-19 69 0,-21 57 0,-13 49 0,-17 88 0,-23 90 0,-29 115 0,-19 62 0,-12 47 0,-3 8 0,7-40 0,12-65 0,14-76 0,15-69 0,9-63 0,7-87 0,11-115 0,22-125 0,26-84 0,24-56 0,17-2 0,9 21 0,1 46 0,-11 69 0,-17 75 0,-19 71 0,-18 65 0,-20 81 0,-29 131 0,-26 96 0,-28 98 0,-14 31 0,-5-8 0,6-42 0,13-66 0,16-73 0,19-69 0,17-54 0,7-56 0,14-88 0,19-99 0,25-100 0,20-62 0,15-25 0,13 0 0,0 32 0,-3 58 0,-13 69 0,-18 68 0,-13 62 0,-11 85 0,-22 125 0,-29 120 0,-32 120 0,-20 55 0,-15 28 0,-2-26 0,8-60 0,12-81 0,16-85 0,17-79 0,15-59 0,10-63 0,17-97 0,21-103 0,23-97 0,16-49 0,19-36 0,5 8 0,-1 40 0,-9 64 0,-15 69 0,-19 68 0,-16 55 0,-12 57 0,-20 98 0,-25 102 0,-29 108 0,-17 59 0,-10 36 0,1-19 0,11-54 0,14-72 0,15-72 0,15-66 0,11-51 0,12-57 0,17-89 0,25-115 0,33-96 0,31-65 0,20-30 0,5 13 0,-10 39 0,-17 59 0,-22 70 0,-21 66 0,-21 59 0,-13 59 0,-11 88 0,-10 121 0,-23 128 0,-19 80 0,-24 63 0,-11 0 0,-1-38 0,9-67 0,12-82 0,15-81 0,13-71 0,11-58 0,14-83 0,20-110 0,26-110 0,29-88 0,11-39 0,6-13 0,-2 23 0,-3 44 0,-10 63 0,-12 69 0,-18 67 0,-16 56 0,-10 43 0,-18 77 0,-24 90 0,-21 101 0,-12 59 0,-10 27 0,-4-6 0,4-34 0,9-58 0,12-63 0,14-60 0,13-47 0,11-62 0,21-100 0,22-99 0,21-91 0,20-54 0,11-11 0,3 23 0,-3 48 0,-12 67 0,-19 71 0,-20 60 0,-13 58 0,-19 95 0,-27 109 0,-32 104 0,-18 59 0,-8 20 0,-3-13 0,6-45 0,14-63 0,15-68 0,16-63 0,13-47 0,8-51 0,10-69 0,15-80 0,11-59 0,10-29 0,7-8 0,4 18 0,-2 36 0,-5 44 0,-11 46 0,-8 40 0,-7 40 0,-9 64 0,-15 91 0,-13 58 0,-10 46 0,-8 18 0,-1-17 0,4-41 0,7-50 0,9-53 0,7-41 0,11-39 0,11-49 0,17-58 0,24-60 0,22-50 0,13-16 0,2 10 0,-4 25 0,-11 35 0,-14 38 0,-17 37 0,-16 28 0,-6 34 0,-5 59 0,-15 63 0,-18 60 0,-17 42 0,-9 14 0,0-18 0,5-38 0,7-44 0,11-46 0,9-36 0,7-44 0,11-54 0,17-72 0,21-63 0,16-40 0,14-16 0,6 8 0,0 24 0,-9 37 0,-13 44 0,-17 43 0,-13 36 0,-12 24 0,-10 43 0,-19 69 0,-24 73 0,-21 44 0,-11 20 0,-2-3 0,7-28 0,12-40 0,16-47 0,15-42 0,11-32 0,11-50 0,20-73 0,28-78 0,24-51 0,21-22 0,9-5 0,1 21 0,-10 39 0,-18 44 0,-22 48 0,-18 39 0,-11 42 0,-13 58 0,-24 84 0,-24 72 0,-19 37 0,-13 19 0,-4-10 0,7-38 0,12-49 0,16-52 0,15-46 0,12-39 0,16-50 0,22-76 0,30-75 0,18-45 0,13-22 0,1 1 0,-5 25 0,-15 43 0,-16 46 0,-17 45 0,-14 37 0,-9 44 0,-15 57 0,-20 73 0,-19 59 0,-15 24 0,-5-1 0,2-23 0,11-35 0,10-40 0,13-39 0,11-31 0,8-24 0,6-25 0,15-45 0,20-56 0,16-41 0,8-16 0,5 0 0,1 14 0,-5 27 0,-8 30 0,-12 30 0,-13 27 0,-5 21 0,-3 32 0,-8 55 0,-12 63 0,-8 35 0,-12 15 0,-5-2 0,1-21 0,1-31 0,7-38 0,6-34 0,5-27 0,5-18 0,5-17 0,11-28 0,16-36 0,13-36 0,12-22 0,1-4 0,-3 9 0,-5 19 0,-10 27 0,-8 21 0,-7 21 0,-8 15 0,-3 27 0,-7 35 0,-8 31 0,-5 18 0,-4 5 0,-1-7 0,-1-14 0,3-21 0,2-20 0,5-15 0,2-12 0,10-19 0,15-33 0,15-34 0,13-28 0,8-9 0,1 5 0,-7 18 0,-10 18 0,-11 23 0,-11 19 0,-10 15 0,-2 17 0,-7 27 0,-6 34 0,-8 27 0,-6 9 0,-1-4 0,0-15 0,3-19 0,5-20 0,6-18 0,2-12 0,4-26 0,10-38 0,13-32 0,10-19 0,4-4 0,1 6 0,-4 17 0,-6 17 0,-6 22 0,-7 19 0,-6 13 0,0 16 0,-1 30 0,-5 34 0,-3 26 0,-6 13 0,-1-7 0,1-12 0,2-23 0,1-21 0,2-17 0,1-14 0,3-19 0,6-34 0,9-35 0,12-28 0,16-23 0,10-5 0,2 8 0,-4 22 0,-8 24 0,-13 25 0,-7 22 0,-5 25 0,-5 34 0,-11 46 0,-11 41 0,-8 26 0,-6 4 0,-3-14 0,2-24 0,3-29 0,6-29 0,5-21 0,3-17 0,8-26 0,12-33 0,13-24 0,9-15 0,6-3 0,-1 10 0,-6 12 0,-7 21 0,-9 17 0,-9 14 0,-6 27 0,-10 46 0,-14 46 0,-13 28 0,-9 9 0,-1-8 0,4-19 0,8-29 0,10-28 0,8-23 0,6-16 0,4-12 0,7-22 0,12-28 0,12-28 0,11-13 0,3-2 0,-3 10 0,-9 19 0,-5 14 0,-7 16 0,-6 13 0,-1 20 0,-3 21 0,-5 22 0,-5 12 0,-3 1 0,-1-4 0,1-13 0,1-12 0,0-11 0,2-9 0,1-6 0,9-17 0,11-18 0,8-13 0,5-5 0,0 1 0,-5 9 0,-1 7 0,-7 9 0,-6 8 0,-6 7 0,-4 5 0,-3 3 0,-1 2 0,-1 1 0,0 0 0,0-1 0,0 1 0,0-2 0,1 0 0,0 0 0,0 0 0,0 0 0,0 0 0,0 0 0,0 0 0,0 0 0,0 0 0,0 0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5:34.796"/>
    </inkml:context>
    <inkml:brush xml:id="br0">
      <inkml:brushProperty name="width" value="0.04667" units="cm"/>
      <inkml:brushProperty name="height" value="0.04667" units="cm"/>
      <inkml:brushProperty name="ignorePressure" value="1"/>
    </inkml:brush>
  </inkml:definitions>
  <inkml:trace contextRef="#ctx0" brushRef="#br0">428 1665 16384,'0'0'0,"0"0"0,0 0 0,0 0 0,0 0 0,0 0 0,0 0 0,0 0 0,0 0 0,0 0 0,0 0 0,0 0 0,0 0 0,0 5 0,0 2 0,0-1 0,-2 3 0,-4 8 0,-2 12 0,0 25 0,1 38 0,2 35 0,2 26 0,0 22 0,5 31 0,1 18 0,-2-3 0,-4-9 0,-1-7 0,-2-2 0,-3-7 0,-1-20 0,-3-18 0,0-18 0,1-6 0,1 0 0,0-2 0,-1-9 0,0-14 0,-1-18 0,2-20 0,2-17 0,4-19 0,2-9 0,2-10 0,0-7 0,2-6 0,-1-3 0,1-1 0,-1-1 0,0 0 0,0 1 0,1 0 0,-1 0 0,0 0 0,0 1 0,0 0 0,0 0 0,0 0 0,0 0 0,0 0 0,0 0 0,0 0 0,0 0 0,0 0 0,0 0 0,9 3 0,11 0 0,13 0 0,19-3 0,28-1 0,29-1 0,26-5 0,15-3 0,-1-5 0,-2-4 0,5-3 0,18-2 0,5-1 0,-8-1 0,-11 2 0,12-2 0,19-4 0,8 2 0,-4-1 0,7-1 0,12 1 0,3 2 0,-5 5 0,-10 4 0,-5 2 0,-2 4 0,-9 7 0,-19 7 0,-20 4 0,-15 5 0,3 2 0,10 3 0,8 3 0,2-1 0,-7-1 0,-7-1 0,4 2 0,6 0 0,1 2 0,-8-1 0,-15 0 0,-13-2 0,-10-1 0,-2 4 0,8 3 0,5-1 0,3 0 0,1-3 0,-3-1 0,-5-2 0,-2-2 0,2 0 0,0-3 0,-2-2 0,-2-5 0,-5 0 0,-11-4 0,-13 0 0,-12 0 0,-14 0 0,-9-1 0,-7 0 0,-6 1 0,-7-1 0,-2 1 0,-5 0 0,1 0 0,-3 0 0,-4 0 0,-3 0 0,-1 0 0,-3 0 0,-1 0 0,0 0 0,-1 0 0,1 0 0,0 0 0,-1 0 0,1 0 0,0 0 0,0 0 0,0 0 0,0 0 0,0 0 0,0 0 0,0 0 0,0 0 0,0 0 0,4-2 0,2-1 0,2-5 0,0-5 0,-2-8 0,-1-10 0,-3-13 0,0-14 0,-1-13 0,-1-11 0,0-9 0,-1-6 0,-2-14 0,-2-19 0,-2-9 0,3-4 0,-1 3 0,3-5 0,0-2 0,-1-3 0,0 4 0,0 10 0,0 10 0,3 15 0,-2 12 0,2 11 0,0 7 0,0 6 0,0-3 0,0-4 0,2-5 0,2-3 0,-1 1 0,2 4 0,2 6 0,-1 8 0,0 8 0,1 9 0,-1 6 0,-1 4 0,-3 4 0,0 6 0,-1 2 0,-1 4 0,0 4 0,0 4 0,-1 4 0,1 5 0,0-1 0,0 3 0,0 2 0,0-3 0,0 2 0,0 1 0,0 2 0,0 2 0,0 1 0,0 1 0,0 1 0,0 1 0,0-1 0,0 1 0,0-1 0,0 0 0,0 1 0,0-1 0,0 0 0,0 0 0,-2-5 0,-6-4 0,-8-3 0,-18-4 0,-26-6 0,-29-5 0,-25 1 0,-15 4 0,-13 5 0,-12 4 0,-15 6 0,-3 8 0,10 5 0,17 5 0,8 2 0,-7 2 0,-8-3 0,-6-2 0,-2-4 0,-2-2 0,-8 0 0,-12 0 0,-2-1 0,8 2 0,3 0 0,-1 7 0,-3 5 0,3 2 0,8-3 0,8-2 0,5 0 0,4 0 0,1 0 0,2-3 0,12-4 0,15-2 0,9 0 0,2 4 0,-13 5 0,-4 3 0,2 0 0,10 1 0,10-4 0,12-4 0,10-1 0,7-3 0,6 1 0,4 2 0,-13 1 0,-17 1 0,-17 1 0,-8 1 0,4 1 0,2 0 0,2 1 0,4-2 0,6-1 0,5-3 0,9-4 0,8-1 0,10-3 0,9-1 0,8 0 0,5-1 0,4 0 0,3 1 0,3-1 0,3 1 0,3 0 0,7 0 0,2 0 0,6 0 0,4 0 0,6 0 0,3 0 0,2 0 0,1 0 0,1 0 0,0 0 0,0 0 0,0 0 0,-1 0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2:26:20.699"/>
    </inkml:context>
    <inkml:brush xml:id="br0">
      <inkml:brushProperty name="width" value="0.02822" units="cm"/>
      <inkml:brushProperty name="height" value="0.02822" units="cm"/>
      <inkml:brushProperty name="color" value="#3165BB"/>
      <inkml:brushProperty name="ignorePressure" value="1"/>
    </inkml:brush>
  </inkml:definitions>
  <inkml:trace contextRef="#ctx0" brushRef="#br0">6004 2851 16384,'0'0'0,"0"0"0,0 0 0,0 0 0,0 0 0,6-4 0,2-8 0,3-4 0,0-1 0,2-3 0,0 2 0,2 1 0,-2 2 0,1 4 0,0 4 0,0 8 0,2 8 0,-1 7 0,0 9 0,-2 5 0,-4 1 0,-2-3 0,-4-8 0,-2-5 0,-1-6 0,0-6 0,6-7 0,7-8 0,8-10 0,9-7 0,2-4 0,0-2 0,-7 6 0,-3 3 0,-4 4 0,-6 8 0,0 8 0,-3 5 0,-2 8 0,-3 9 0,-1 8 0,-2 4 0,-1 1 0,0-2 0,0-8 0,-1-7 0,1-4 0,-1-4 0,8-6 0,10-6 0,8-7 0,8-3 0,2-3 0,1 5 0,-3 3 0,-4 6 0,-5 7 0,-1 11 0,-1 12 0,-4 6 0,-3-2 0,-3 0 0,-3-6 0,-3-4 0,2-12 0,7-14 0,10-17 0,13-15 0,8-13 0,5-2 0,-2 5 0,-5 10 0,-6 10 0,-3 13 0,-7 16 0,-5 14 0,-5 16 0,-8 14 0,-7 9 0,-4 3 0,-2-4 0,0-11 0,0-12 0,0-10 0,7-10 0,11-14 0,17-17 0,12-10 0,7-3 0,1 0 0,-4 6 0,-10 6 0,-7 9 0,-6 7 0,-6 9 0,-1 10 0,1 9 0,-5 0 0,0 2 0,-1-3 0,-4-4 0,-4-5 0,0-3 0,-4-4 0,-1-1 0,5-1 0,5-1 0,6 0 0,5 1 0,4 1 0,-3 2 0,0 5 0,-3 0 0,-1 0 0,-4-3 0,-4 0 0,-3-3 0,-4-1 0,-1 0 0,3-1 0,1-1 0,3 1 0,2-1 0,-2 1 0,-4 0 0,5 0 0,-2 0 0,-1 0 0,0 0 0,-4 0 0,-2 0 0,0 0 0,3 0 0,2 0 0,-1 0 0,-1 0 0,-1 0 0,4 0 0,0 0 0,-1 0 0,-1 0 0,3 0 0,2 0 0,-4 0 0,0 0 0,-3 0 0,-1 0 0,-2 0 0,1 0 0,-2 0 0,1 0 0,0 0 0,0 0 0,0 0 0,0 0 0,0 0 0,0 0 0,4 3 0,2 5 0,2 11 0,-1 10 0,0 5 0,-3 0 0,-1-4 0,-2-8 0,1-8 0,-2-6 0,0-4 0,-2-3 0,7-4 0,3-7 0,1-6 0,-1 1 0,-5-4 0,-3 2 0,-1 4 0,0 5 0</inkml:trace>
  <inkml:trace contextRef="#ctx0" brushRef="#br0">6004 2851 16384,'0'0'0,"0"0"0,0 0 0,0 0 0,0 0 0,6-4 0,2-8 0,3-4 0,0-1 0,2-3 0,0 2 0,2 1 0,-2 2 0,1 4 0,0 4 0,0 8 0,2 8 0,-1 7 0,0 9 0,-2 5 0,-4 1 0,-2-3 0,-4-8 0,-2-5 0,-1-6 0,0-6 0,6-7 0,7-8 0,8-10 0,9-7 0,2-4 0,0-2 0,-7 6 0,-3 3 0,-4 4 0,-6 8 0,0 8 0,-3 5 0,-2 8 0,-3 9 0,-1 8 0,-2 4 0,-1 1 0,0-2 0,0-8 0,-1-7 0,1-4 0,-1-4 0,8-6 0,10-6 0,8-7 0,8-3 0,2-3 0,1 5 0,-3 3 0,-4 6 0,-5 7 0,-1 11 0,-1 12 0,-4 6 0,-3-2 0,-3 0 0,-3-6 0,-3-4 0,2-12 0,7-14 0,10-17 0,13-15 0,8-13 0,5-2 0,-2 5 0,-5 10 0,-6 10 0,-3 13 0,-7 16 0,-5 14 0,-5 16 0,-8 14 0,-7 9 0,-4 3 0,-2-4 0,0-11 0,0-12 0,0-10 0,7-10 0,11-14 0,17-17 0,12-10 0,7-3 0,1 0 0,-4 6 0,-10 6 0,-7 9 0,-6 7 0,-6 9 0,-1 10 0,1 9 0,-5 0 0,0 2 0,-1-3 0,-4-4 0,-4-5 0,0-3 0,-4-4 0,-1-1 0,5-1 0,5-1 0,6 0 0,5 1 0,4 1 0,-3 2 0,0 5 0,-3 0 0,-1 0 0,-4-3 0,-4 0 0,-3-3 0,-4-1 0,-1 0 0,3-1 0,1-1 0,3 1 0,2-1 0,-2 1 0,-4 0 0,5 0 0,-2 0 0,-1 0 0,0 0 0,-4 0 0,-2 0 0,0 0 0,3 0 0,2 0 0,-1 0 0,-1 0 0,-1 0 0,4 0 0,0 0 0,-1 0 0,-1 0 0,3 0 0,2 0 0,-4 0 0,0 0 0,-3 0 0,-1 0 0,-2 0 0,1 0 0,-2 0 0,1 0 0,0 0 0,0 0 0,0 0 0,0 0 0,0 0 0,0 0 0,4 3 0,2 5 0,2 11 0,-1 10 0,0 5 0,-3 0 0,-1-4 0,-2-8 0,1-8 0,-2-6 0,0-4 0,-2-3 0,7-4 0,3-7 0,1-6 0,-1 1 0,-5-4 0,-3 2 0,-1 4 0,0 5 0</inkml:trace>
  <inkml:trace contextRef="#ctx0" brushRef="#br0" timeOffset="-4">935 3669 16384,'0'0'0,"0"0"0,0 0 0,0 0 0,0 0 0,0 0 0,0-12 0,-2-31 0,-4-46 0,-4-37 0,-1-39 0,1-41 0,4-29 0,11-10 0,12-14 0,13 1 0,6 16 0,4 35 0,-5 46 0,-3 41 0,-10 45 0,-4 29 0,-6 23 0,-3 28 0,-3 62 0,-5 77 0,-4 102 0,-7 80 0,-9 72 0,-6 36 0,-2 10 0,-2-33 0,3-59 0,0-72 0,7-76 0,6-69 0,5-58 0,3-45 0,4-60 0,4-92 0,6-86 0,6-84 0,8-42 0,9-22 0,7-3 0,3 22 0,2 32 0,-1 45 0,-5 46 0,-5 56 0,-9 47 0,-8 44 0,-7 31 0,-5 37 0,-6 59 0,-8 87 0,-14 60 0,-9 47 0,-5 24 0,-3-10 0,5-38 0,5-51 0,9-55 0,8-52 0,5-35 0,11-51 0,10-57 0,16-58 0,20-53 0,13-41 0,6-14 0,3 4 0,-3 20 0,-9 30 0,-11 40 0,-11 39 0,-13 36 0,-5 37 0,-4 47 0,-1 82 0,-5 75 0,-11 69 0,-9 42 0,-8 2 0,-6-26 0,1-51 0,0-53 0,4-50 0,4-42 0,6-32 0,4-34 0,9-44 0,10-49 0,10-31 0,11-15 0,3-3 0,6 11 0,-2 15 0,-4 26 0,-9 27 0,-8 24 0,-3 18 0,-2 21 0,-4 30 0,-2 45 0,-6 44 0,-5 19 0,-3 1 0,-2-19 0,0-23 0,2-29 0,1-25 0,4-31 0,15-42 0,19-43 0,26-40 0,17-29 0,12-12 0,-1 4 0,-8 19 0,-13 23 0,-17 34 0,-12 23 0,-13 19 0,-3 39 0,0 46 0,-5 55 0,-4 49 0,-7 21 0,-3-3 0,-4-23 0,0-35 0,0-36 0,0-32 0,1-25 0,0-25 0,5-40 0,6-39 0,10-24 0,7-11 0,7 3 0,2 13 0,-3 19 0,-6 23 0,-4 20 0,-6 15 0,-4 10 0,-7 10 0,2 10 0,0 10 0,-4 5 0,0 0 0,-1-6 0,-2-3 0,-1-6 0,9-8 0,16-17 0,19-22 0,16-22 0,11-12 0,0 0 0,-9 7 0,-8 13 0,-13 15 0,-17 15 0,-4 10 0,-5 14 0,-2 26 0,-3 18 0,-5 21 0,-3 14 0,-4 5 0,-1-6 0,1-14 0,-1-17 0,2-15 0,-1-16 0,8-9 0,10-11 0,14-12 0,7-9 0,8-4 0,0 0 0,1 3 0,-9 5 0,-8 7 0,-6 4 0,-3 7 0,-6 4 0,-5 1 0,-3 0 0,-4 0 0,-1 0 0,-1-2 0,-1 0 0,7-1 0,10-4 0,11-11 0,10-10 0,8-6 0,-1-2 0,-8 4 0,-4 4 0,-9 5 0,-8 7 0,-5 5 0,-6 3 0,-3 4 0,-2 1 0,-1 1 0,1 1 0,-1-1 0,1-1 0,5 4 0,7-2 0,5 1 0,1-1 0,-2 0 0,-4-1 0</inkml:trace>
  <inkml:trace contextRef="#ctx0" brushRef="#br0" timeOffset="-2">3691 2727 16384,'0'0'0,"0"0"0,0 0 0,0 0 0,0 0 0,0 0 0,0 0 0,0 0 0,5 0 0,5-2 0,7-3 0,6-3 0,2-4 0,6 0 0,2 1 0,3 3 0,-2 3 0,-1 3 0,-6 3 0,-4 1 0,-4 1 0,-2 1 0,-3 0 0,-5 0 0,-4-1 0,3-1 0,1 0 0,1 0 0,1 2 0,1 1 0,1 0 0,2 5 0,0 0 0,1 2 0,6 2 0,3 1 0,1-2 0,4-4 0,2-3 0,-1-1 0,1-4 0,-2 0 0,0-1 0,-7-1 0,-1 0 0,-4 1 0,-2 4 0,-2 2 0,-6 0 0,-1-1 0,-4-2 0,-1 0 0,-2-3 0,-1 1 0,0-1 0,0 0 0,1-1 0,-1 1 0,6 2 0,3 1 0,-3 0 0,0-2 0</inkml:trace>
  <inkml:trace contextRef="#ctx0" brushRef="#br0" timeOffset="-3">3843 2516 16384,'0'0'0,"0"0"0,0 0 0,0 7 0,0 2 0,0 6 0,0-2 0,0 3 0,0-2 0,0-3 0,0-3 0,0 0 0,0 2 0,0-3 0,0-2 0,0-2 0,0-2 0,0-1 0,0 0 0,0 0 0,0 0 0,0 0 0,0 0 0,0-1 0,0 1 0,0 0 0,0 0 0,0 0 0,2 5 0,1 0 0,6 6 0,6 4 0,1 6 0,-2-1 0,2 0 0,-3-4 0,-2-3 0,-3-5 0,-4-3 0,-2-3 0,3 1 0,0 0 0,5-1 0,0 0 0,-1-2 0,-1 2 0,0-2 0,1 0 0,1 5 0,0 13 0,-1 15 0,-2 15 0,-3 5 0,-1-1 0,-2-10 0,0-11 0,-1-12 0,3-16 0,4-22 0,6-28 0,10-29 0,12-20 0,6-6 0,3 7 0,-1 15 0,-4 19 0,-6 21 0,-7 18 0,-4 18 0,-3 17 0,-6 13 0,-4 6 0,-5 5 0,-2-6 0,-2-3 0,-1-7 0,0-6 0,1-6 0,-1-5 0,0-3 0,1-1 0,0-1 0,0 0 0,2 4 0,2 3 0,3 4 0,4 5 0,3 6 0,-2-2 0,-4 1 0,-1-3 0,-3-3 0,-2-6 0,-2-3 0,5 2 0,1 0 0,6 0 0,10 2 0,9 3 0,6 0 0,5 1 0,1 2 0,2 1 0,-3 3 0,-9-1 0,-5 1 0,-7-2 0,-2-1 0,-6-2 0,-3-4 0,-4-3 0,-4-3 0,6-3 0,9-3 0,7-4 0,8-3 0,2-2 0,1-2 0,-6 1 0,-4 3 0,-4 2 0,-8 3 0,-5 2 0,-4 2 0,-2 0 0,2 1 0,6-1 0,0 1 0,1-1 0,-4 0 0</inkml:trace>
  <inkml:trace contextRef="#ctx0" brushRef="#br0" timeOffset="-1">4910 3998 16384,'0'0'0,"0"0"0,0 0 0,0 0 0,0 0 0,0 0 0,0 0 0,0 0 0,0-4 0,2-17 0,2-27 0,0-58 0,7-69 0,3-52 0,3-48 0,2-25 0,-2-5 0,4-6 0,1 9 0,0 33 0,1 30 0,0 32 0,2 34 0,0 39 0,-6 37 0,-5 30 0,-6 25 0,-2 22 0,-5 18 0,-1 19 0,0 26 0,-1 46 0,-3 63 0,2 41 0,4 46 0,1 51 0,0 23 0,-2 31 0,-2-3 0,0-9 0,-6-16 0,-6-25 0,-2-44 0,0-50 0,4-45 0,3-44 0,2-38 0,4-32 0,1-23 0,1-13 0,-1-21 0,-4-65 0,-1-57 0,3-87 0,3-49 0,5-46 0,8-24 0,9 14 0,4 18 0,5 27 0,5 28 0,4 39 0,-3 47 0,-3 45 0,-6 39 0,-7 37 0,-9 20 0,-4 18 0,-5 15 0,-3 41 0,-6 56 0,-8 78 0,-10 84 0,-8 68 0,-6 50 0,2 19 0,-2-3 0,6-30 0,7-59 0,5-69 0,8-66 0,4-58 0,4-48 0,3-35 0,-1-35 0,-3-66 0,0-69 0,9-78 0,7-56 0,9-44 0,15-34 0,12-1 0,9 2 0,4 18 0,0 38 0,-5 52 0,-12 54 0,-9 54 0,-10 44 0,-11 39 0,-5 29 0,-6 22 0,-8 48 0,-9 70 0,-14 76 0,-14 89 0,-9 57 0,-4 49 0,7 1 0,6-4 0,8-21 0,10-45 0,8-53 0,3-59 0,5-55 0,3-50 0,3-40 0,3-33 0,0-19 0,-1-42 0,2-78 0,7-68 0,5-76 0,7-44 0,8-31 0,8-15 0,2 19 0,4 20 0,3 21 0,-1 28 0,-6 38 0,-4 43 0,-10 49 0,-8 40 0,-6 35 0,-6 27 0,-2 24 0,6 46 0,2 53 0,-3 84 0,-5 70 0,-9 69 0,-10 51 0,-7 10 0,-5 5 0,-3-20 0,1-37 0,-1-39 0,4-48 0,7-51 0,5-55 0,8-50 0,4-38 0,2-30 0,0-35 0,0-53 0,3-83 0,5-56 0,9-55 0,10-44 0,4-8 0,6-4 0,0 16 0,0 29 0,-5 46 0,-3 49 0,-6 54 0,-4 42 0,-4 36 0,-5 25 0,-2 17 0,1 22 0,4 52 0,-2 56 0,-9 78 0,-10 57 0,-12 31 0,-12 16 0,-8-6 0,0-36 0,3-50 0,7-56 0,6-49 0,8-43 0,7-33 0,2-32 0,6-54 0,8-59 0,12-74 0,15-65 0,12-27 0,10-9 0,3 15 0,0 32 0,-10 42 0,-8 48 0,-12 49 0,-10 43 0,-8 30 0,-4 26 0,-4 40 0,-10 45 0,-15 60 0,-18 55 0,-13 24 0,-5-4 0,2-21 0,4-34 0,11-41 0,11-40 0,12-34 0,5-29 0,-1-39 0,4-70 0,7-56 0,15-47 0,15-38 0,10-8 0,7 15 0,2 32 0,-1 40 0,-5 42 0,-10 40 0,-5 26 0,-5 22 0,0 26 0,6 45 0,4 47 0,-6 40 0,-7 37 0,-10 25 0,-6 4 0,-7-19 0,-1-30 0,0-37 0,2-38 0,3-31 0,1-25 0,-1-28 0,1-44 0,2-40 0,9-43 0,7-37 0,9-21 0,5 3 0,0 18 0,-3 32 0,-6 34 0,-6 34 0,-6 29 0,-4 23 0,0 43 0,-1 50 0,-3 44 0,-4 41 0,-5 30 0,-1 8 0,-2-18 0,-2-33 0,2-37 0,2-36 0,3-32 0,2-39 0,2-52 0,6-39 0,5-37 0,8-21 0,5-5 0,3 8 0,1 23 0,-2 25 0,-5 26 0,-6 27 0,-3 21 0,0 17 0,0 28 0,2 38 0,-3 44 0,-8 45 0,-7 26 0,-3-1 0,-3-22 0,0-33 0,3-32 0,3-31 0,3-25 0,3-26 0,1-40 0,6-44 0,5-26 0,6-9 0,5-2 0,2 10 0,4 14 0,-2 18 0,-5 21 0,-6 19 0,-5 15 0,-6 11 0,3 9 0,2 14 0,1 21 0,0 15 0,-2 8 0,-3-3 0,-1-12 0,-3-12 0,0-13 0,-1-9 0,2-18 0,5-20 0,9-25 0,8-23 0,6-13 0,1 2 0,-1 10 0,-7 19 0,-2 12 0,-4 16 0,-6 11 0,0 20 0,1 14 0,-1 14 0,-3 12 0,-2 5 0,-3-1 0,-2-8 0,-1-10 0,0-11 0,0-9 0,-1-5 0,0-3 0,1-2 0,0-2 0,4 2 0,2-1 0,5 0 0,-1 2 0,6 0 0,2-1 0,0 6 0,0 8 0,2 15 0,0 10 0,-1 8 0,-4-1 0,-5-8 0,-3-9 0,-2-11 0,-4-8 0,-1-5 0,4-14 0,5-18 0,10-19 0,5-15 0,4-6 0,-2 4 0,-1 7 0,-6 14 0,-6 14 0,0 10 0,-2 8 0,1 13 0,1 18 0,1 22 0,-2 21 0,-3 9 0,-4 2 0,-1-8 0,-3-14 0,-1-18 0,0-13 0,-1-12 0,1-6 0,8-13 0,5-12 0,8-8 0,6-9 0,4 0 0,-5 6 0,-1 4 0,-6 6 0,-5 8 0,-6 6 0,-4 4 0,-2 3 0,-2 3 0,-1 0 0,0 1 0,0-1 0,0 1 0,0-1 0,1-1 0,4-3 0,11-7 0,11-18 0,16-20 0,8-12 0,4-4 0,-2 5 0,-6 10 0,-12 13 0,-5 11 0,-8 9 0,-4 13 0,-1 12 0,-2 14 0,0 7 0,-1 2 0,-3 0 0,-2-3 0,-4-8 0,0-8 0,-4-6 0,0-3 0,0-4 0,0-1 0,4-2 0,7-6 0,6-4 0,0 1 0,1 0 0,0 0 0,-6 5 0,-3 2 0,0 4 0,-1 4 0,1 4 0,0 3 0,-3-2 0,-3-2 0,-1-2 0,-1-1 0,-1-2 0,0-1 0,0 0 0,-1 0 0,1-1 0,-1 1 0,6-2 0,2-2 0,-1 2 0,-1-2 0,3 10 0,0 7 0,-2 6 0,0 5 0,-3-1 0,0-1 0,-2-4 0,-1-4 0,8-27 0,4-10 0,0-1 0,-3 2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5:34.796"/>
    </inkml:context>
    <inkml:brush xml:id="br0">
      <inkml:brushProperty name="width" value="0.04667" units="cm"/>
      <inkml:brushProperty name="height" value="0.04667" units="cm"/>
      <inkml:brushProperty name="ignorePressure" value="1"/>
    </inkml:brush>
    <inkml:brush xml:id="br1">
      <inkml:brushProperty name="width" value="0.04667" units="cm"/>
      <inkml:brushProperty name="height" value="0.04667" units="cm"/>
      <inkml:brushProperty name="color" value="#ED1C24"/>
      <inkml:brushProperty name="ignorePressure" value="1"/>
    </inkml:brush>
  </inkml:definitions>
  <inkml:traceGroup>
    <inkml:annotationXML>
      <emma:emma xmlns:emma="http://www.w3.org/2003/04/emma" version="1.0">
        <emma:interpretation id="{7D3B9E5A-6D52-4674-A49A-A4BAF73C75BE}" emma:medium="tactile" emma:mode="ink">
          <msink:context xmlns:msink="http://schemas.microsoft.com/ink/2010/main" type="writingRegion" rotatedBoundingBox="14319,12615 29430,13638 29133,18031 14021,17008"/>
        </emma:interpretation>
      </emma:emma>
    </inkml:annotationXML>
    <inkml:traceGroup>
      <inkml:annotationXML>
        <emma:emma xmlns:emma="http://www.w3.org/2003/04/emma" version="1.0">
          <emma:interpretation id="{204F473B-AD0F-4B0C-BF29-57B931A0951D}" emma:medium="tactile" emma:mode="ink">
            <msink:context xmlns:msink="http://schemas.microsoft.com/ink/2010/main" type="paragraph" rotatedBoundingBox="14319,12615 29430,13638 29133,18031 14021,17008" alignmentLevel="1"/>
          </emma:interpretation>
        </emma:emma>
      </inkml:annotationXML>
      <inkml:traceGroup>
        <inkml:annotationXML>
          <emma:emma xmlns:emma="http://www.w3.org/2003/04/emma" version="1.0">
            <emma:interpretation id="{4E45150A-6DD9-44A3-9DCA-B5D92A9989A5}" emma:medium="tactile" emma:mode="ink">
              <msink:context xmlns:msink="http://schemas.microsoft.com/ink/2010/main" type="line" rotatedBoundingBox="14319,12615 29430,13638 29133,18031 14021,17008"/>
            </emma:interpretation>
          </emma:emma>
        </inkml:annotationXML>
        <inkml:traceGroup>
          <inkml:annotationXML>
            <emma:emma xmlns:emma="http://www.w3.org/2003/04/emma" version="1.0">
              <emma:interpretation id="{43AE7D63-554D-4885-81D4-EE348D29C3D4}" emma:medium="tactile" emma:mode="ink">
                <msink:context xmlns:msink="http://schemas.microsoft.com/ink/2010/main" type="inkWord" rotatedBoundingBox="14319,12615 29430,13638 29133,18031 14021,17008">
                  <msink:destinationLink direction="with" ref="{1DC42DFB-2B3A-4D0E-9FAE-0935F1C3D666}"/>
                </msink:context>
              </emma:interpretation>
              <emma:one-of disjunction-type="recognition" id="oneOf0">
                <emma:interpretation id="interp0" emma:lang="nb-NO" emma:confidence="0">
                  <emma:literal>rorosoppkappings</emma:literal>
                </emma:interpretation>
                <emma:interpretation id="interp1" emma:lang="nb-NO" emma:confidence="0">
                  <emma:literal>rorosoppsnappings</emma:literal>
                </emma:interpretation>
                <emma:interpretation id="interp2" emma:lang="nb-NO" emma:confidence="0">
                  <emma:literal>*offerMotstrømningen</emma:literal>
                </emma:interpretation>
                <emma:interpretation id="interp3" emma:lang="nb-NO" emma:confidence="0">
                  <emma:literal>*omfarMotstrømningen</emma:literal>
                </emma:interpretation>
                <emma:interpretation id="interp4" emma:lang="nb-NO" emma:confidence="0">
                  <emma:literal>rorosoppsnappinga</emma:literal>
                </emma:interpretation>
              </emma:one-of>
            </emma:emma>
          </inkml:annotationXML>
          <inkml:trace contextRef="#ctx0" brushRef="#br0">4776 3102 16384,'0'0'0,"0"0"0,0 0 0,0 0 0,0 0 0,0 0 0,0 0 0,0 0 0,0 0 0,0 0 0,0 0 0,0 0 0,0 0 0,0 5 0,0 2 0,0-1 0,-2 3 0,-4 8 0,-2 12 0,0 25 0,1 38 0,2 35 0,2 26 0,0 22 0,5 31 0,1 18 0,-2-3 0,-4-9 0,-1-7 0,-2-2 0,-3-7 0,-1-20 0,-3-18 0,0-18 0,1-6 0,1 0 0,0-2 0,-1-9 0,0-14 0,-1-18 0,2-20 0,2-17 0,4-19 0,2-9 0,2-10 0,0-7 0,2-6 0,-1-3 0,1-1 0,-1-1 0,0 0 0,0 1 0,1 0 0,-1 0 0,0 0 0,0 1 0,0 0 0,0 0 0,0 0 0,0 0 0,0 0 0,0 0 0,0 0 0,0 0 0,0 0 0,0 0 0,9 3 0,11 0 0,13 0 0,19-3 0,28-1 0,29-1 0,26-5 0,15-3 0,-1-5 0,-2-4 0,5-3 0,18-2 0,5-1 0,-8-1 0,-11 2 0,12-2 0,19-4 0,8 2 0,-4-1 0,7-1 0,12 1 0,3 2 0,-5 5 0,-10 4 0,-5 2 0,-2 4 0,-9 7 0,-19 7 0,-20 4 0,-15 5 0,3 2 0,10 3 0,8 3 0,2-1 0,-7-1 0,-7-1 0,4 2 0,6 0 0,1 2 0,-8-1 0,-15 0 0,-13-2 0,-10-1 0,-2 4 0,8 3 0,5-1 0,3 0 0,1-3 0,-3-1 0,-5-2 0,-2-2 0,2 0 0,0-3 0,-2-2 0,-2-5 0,-5 0 0,-11-4 0,-13 0 0,-12 0 0,-14 0 0,-9-1 0,-7 0 0,-6 1 0,-7-1 0,-2 1 0,-5 0 0,1 0 0,-3 0 0,-4 0 0,-3 0 0,-1 0 0,-3 0 0,-1 0 0,0 0 0,-1 0 0,1 0 0,0 0 0,-1 0 0,1 0 0,0 0 0,0 0 0,0 0 0,0 0 0,0 0 0,0 0 0,0 0 0,0 0 0,0 0 0,4-2 0,2-1 0,2-5 0,0-5 0,-2-8 0,-1-10 0,-3-13 0,0-14 0,-1-13 0,-1-11 0,0-9 0,-1-6 0,-2-14 0,-2-19 0,-2-9 0,3-4 0,-1 3 0,3-5 0,0-2 0,-1-3 0,0 4 0,0 10 0,0 10 0,3 15 0,-2 12 0,2 11 0,0 7 0,0 6 0,0-3 0,0-4 0,2-5 0,2-3 0,-1 1 0,2 4 0,2 6 0,-1 8 0,0 8 0,1 9 0,-1 6 0,-1 4 0,-3 4 0,0 6 0,-1 2 0,-1 4 0,0 4 0,0 4 0,-1 4 0,1 5 0,0-1 0,0 3 0,0 2 0,0-3 0,0 2 0,0 1 0,0 2 0,0 2 0,0 1 0,0 1 0,0 1 0,0 1 0,0-1 0,0 1 0,0-1 0,0 0 0,0 1 0,0-1 0,0 0 0,0 0 0,-2-5 0,-6-4 0,-8-3 0,-18-4 0,-26-6 0,-29-5 0,-25 1 0,-15 4 0,-13 5 0,-12 4 0,-15 6 0,-3 8 0,10 5 0,17 5 0,8 2 0,-7 2 0,-8-3 0,-6-2 0,-2-4 0,-2-2 0,-8 0 0,-12 0 0,-2-1 0,8 2 0,3 0 0,-1 7 0,-3 5 0,3 2 0,8-3 0,8-2 0,5 0 0,4 0 0,1 0 0,2-3 0,12-4 0,15-2 0,9 0 0,2 4 0,-13 5 0,-4 3 0,2 0 0,10 1 0,10-4 0,12-4 0,10-1 0,7-3 0,6 1 0,4 2 0,-13 1 0,-17 1 0,-17 1 0,-8 1 0,4 1 0,2 0 0,2 1 0,4-2 0,6-1 0,5-3 0,9-4 0,8-1 0,10-3 0,9-1 0,8 0 0,5-1 0,4 0 0,3 1 0,3-1 0,3 1 0,3 0 0,7 0 0,2 0 0,6 0 0,4 0 0,6 0 0,3 0 0,2 0 0,1 0 0,1 0 0,0 0 0,0 0 0,0 0 0,-1 0 0</inkml:trace>
          <inkml:trace contextRef="#ctx0" brushRef="#br0" timeOffset="-176380">13522 5136 16384,'0'0'0,"0"0"0,0 0 0,0 0 0,0 0 0,0 0 0,0 0 0,0 0 0,0 0 0,0 0 0,0 0 0,0 0 0,0 0 0,7 0 0,12 0 0,14 0 0,15 0 0,16 0 0,17 0 0,13 0 0,9 0 0,-1 0 0,1 0 0,-1 0 0,3 0 0,-4 3 0,-5 0 0,-7 2 0,-7 1 0,-5 1 0,-5 3 0,0 3 0,0 3 0,6 1 0,7 0 0,7-3 0,-3-4 0,-5-3 0,-11-3 0,-13-2 0,-12-2 0,-15-1 0,-11 0 0,-12 1 0,-5 0 0,-5-1 0,-2 1 0,-1 0 0,0 0 0,2 0 0,-1 0 0,1 0 0,0 0 0,1 0 0,0 0 0,0 0 0,0 0 0,0 0 0,0 0 0,0 0 0,1 0 0,-1 0 0,0 0 0,0 0 0,0 0 0,0 0 0,0 0 0,0 0 0,0 0 0,0 0 0,0 0 0,0 0 0,0 0 0,0 0 0,0 0 0,0 0 0,0 0 0,0 0 0,0 0 0,0 0 0,0 0 0,0 0 0,0 0 0,0 0 0,0 0 0,0 0 0,0 0 0,0 0 0,0 0 0,0 0 0,0 0 0,0 0 0,0 0 0,0 0 0,0 0 0,0 0 0,0 0 0,0 0 0,0 0 0,0 0 0,0 0 0,0 0 0,0 0 0,0 0 0,0 0 0,0 0 0,0-8 0,-2-10 0,-6-8 0,-9-11 0,-10-13 0,-9-13 0,-9-8 0,-6-5 0,-1 2 0,2 5 0,3 7 0,6 9 0,6 10 0,4 5 0,1 6 0,8 7 0,1 5 0,5 3 0,5 6 0,5 5 0,2 4 0,3 1 0,1 2 0,1 0 0,1 0 0,-2-1 0,1 1 0,-1 0 0,1-1 0,-1 0 0,0 0 0,0 0 0,0 0 0,0 0 0,0 0 0,0 0 0,0 0 0,0 0 0,0 0 0,0 0 0,0 0 0,0 0 0,0 0 0,0 0 0,0 0 0,0 0 0,0 0 0,0 0 0,0 0 0,0 0 0,0 0 0,0 0 0,0 0 0,0 0 0,0 0 0,0 0 0</inkml:trace>
          <inkml:trace contextRef="#ctx0" brushRef="#br0" timeOffset="-175363">14806 6105 16384,'0'0'0,"0"0"0,0 0 0,0 0 0,0 0 0,0 0 0,0 0 0,0 0 0,0 0 0,0 0 0,0 0 0,0 0 0,0 0 0,0 0 0,6-4 0,11-7 0,13-8 0,12-7 0,10-8 0,2-4 0,-2-3 0,1-3 0,0-4 0,3-6 0,2-4 0,5-6 0,1 1 0,0 3 0,-4 4 0,-5 8 0,-8 7 0,-7 8 0,-5 6 0,-5 3 0,-2 6 0,-7 4 0,-1 0 0,-5 4 0,-4 2 0,0 2 0,-2 4 0,-2 1 0,-3 0 0,-2 2 0</inkml:trace>
          <inkml:trace contextRef="#ctx0" brushRef="#br1" timeOffset="-164005">16075 3019 16384,'0'0'0,"0"0"0,0 0 0,0 0 0,0 0 0,0 0 0,0 0 0,0 0 0,0 0 0,0 0 0,0 0 0,0 0 0,2 10 0,4 9 0,2 20 0,5 41 0,3 53 0,1 36 0,-1 42 0,0 46 0,-4 16 0,-1 13 0,-1 5 0,-4-11 0,0-26 0,1-21 0,2-14 0,-1-6 0,1-17 0,3-16 0,2-16 0,1-15 0,1-16 0,-4-22 0,-2-25 0,-4-22 0,-2-23 0,-3-17 0,-1-13 0,0-10 0,-1-3 0,1-2 0,-1-1 0,1 2 0,4-14 0,5-25 0,-1-53 0,4-70 0,0-43 0,-5-34 0,-3-29 0,-2 1 0,-2 11 0,2-4 0,4 3 0,7 13 0,8 12 0,7-1 0,3 10 0,2 22 0,-1 27 0,-4 28 0,-1 26 0,-3 24 0,-3 24 0,-3 20 0,-5 20 0,-5 16 0,-3 11 0,5 20 0,9 51 0,4 67 0,-2 65 0,-11 85 0,-15 40 0,-18 64 0,-12 7 0,-14 15 0,-7-17 0,-2-43 0,2-51 0,6-55 0,10-57 0,10-52 0,12-48 0,8-39 0,6-27 0,6-24 0,12-52 0,14-82 0,11-52 0,12-63 0,9-50 0,5-33 0,6-28 0,-3 15 0,-8 32 0,-6 37 0,-9 43 0,-9 52 0,-8 50 0,-8 49 0,-10 39 0,-5 29 0,-1 37 0,-1 58 0,-6 84 0,-8 51 0,-5 50 0,-8 33 0,-4 2 0,0-24 0,6-30 0,3-38 0,3-38 0,4-40 0,4-43 0,3-34 0,3-24 0,4-26 0,11-49 0,15-66 0,12-52 0,8-28 0,5-13 0,8-8 0,5 8 0,-1 23 0,-8 38 0,-11 38 0,-13 39 0,-8 44 0,-8 66 0,-17 83 0,-20 99 0,-19 51 0,-14 26 0,-7-5 0,3-33 0,9-50 0,10-54 0,11-55 0,11-43 0,7-32 0,6-42 0,9-51 0,15-67 0,27-64 0,24-30 0,16 4 0,9 24 0,-1 36 0,-10 42 0,-15 43 0,-15 35 0,-14 29 0,-13 44 0,-13 68 0,-16 47 0,-17 42 0,-16 26 0,-11 4 0,-3-22 0,5-36 0,6-40 0,10-40 0,9-33 0,11-30 0,14-41 0,23-41 0,24-44 0,18-34 0,7-18 0,-3 5 0,-13 24 0,-16 33 0,-17 36 0,-13 29 0,-5 27 0,-8 41 0,-7 41 0,-7 39 0,-8 23 0,-2 1 0,0-16 0,2-23 0,4-27 0,5-26 0,4-28 0,4-34 0,8-52 0,11-56 0,11-39 0,9-9 0,3 15 0,0 26 0,-4 32 0,-10 34 0,-9 28 0,-8 21 0,-3 24 0,-9 38 0,-9 41 0,-9 23 0,-6 7 0,-1-12 0,5-19 0,6-23 0,4-21 0,6-18 0,6-19 0,19-37 0,23-45 0,24-30 0,20-13 0,13-1 0,0 12 0,-10 20 0,-15 25 0,-20 23 0,-16 19 0,-11 20 0,-7 30 0,-6 44 0,-10 40 0,-11 21 0,-7 0 0,-3-15 0,1-23 0,3-27 0,3-24 0,6-23 0,10-33 0,19-49 0,19-41 0,27-35 0,21-15 0,12 0 0,-6 22 0,-15 30 0,-16 31 0,-21 28 0,-11 33 0,-9 40 0,-12 67 0,-13 70 0,-13 35 0,-14 16 0,-11-5 0,-3-23 0,3-32 0,7-40 0,9-38 0,7-33 0,11-34 0,17-33 0,27-50 0,25-51 0,15-32 0,5-8 0,-2 12 0,-13 24 0,-12 30 0,-17 30 0,-15 28 0,-13 20 0,-10 13 0,-4 7 0,-1 14 0,-2 15 0,-4 12 0,-3 6 0,-2-1 0,1-9 0,1-5 0,3-9 0,3-9 0,1-6 0,1-5 0,1-3 0,1-2 0,-1-1 0,1 1 0,-1-1 0,0 1 0,0 1 0,0-1 0,0 1 0,0 0 0,0 0 0,0 0 0,0 0 0,0 0 0,0 0 0,0 0 0,0 0 0,0 0 0,0 0 0,0 0 0</inkml:trace>
          <inkml:trace contextRef="#ctx0" brushRef="#br1" timeOffset="-158839">16178 3213 16384,'0'0'0,"0"0"0,0 0 0,0 0 0,0 0 0,0 0 0,0 0 0,0 5 0,0 22 0,0 57 0,0 51 0,-2 65 0,-6 68 0,-5 39 0,-6 25 0,-5-9 0,0-43 0,4-60 0,6-62 0,4-60 0,4-45 0,4-50 0,4-76 0,7-89 0,8-84 0,4-33 0,8-19 0,10-3 0,9 22 0,1 45 0,2 53 0,-7 53 0,-11 47 0,-10 39 0,-3 37 0,-5 72 0,-11 95 0,-16 96 0,-14 58 0,-10 48 0,-5-5 0,2-17 0,7-32 0,5-43 0,7-58 0,8-55 0,6-52 0,2-42 0,4-30 0,1-50 0,3-68 0,7-100 0,8-69 0,8-66 0,8-24 0,6 1 0,9-3 0,5 22 0,2 36 0,1 40 0,-2 47 0,-9 50 0,-12 53 0,-7 45 0,-5 62 0,-7 120 0,-17 125 0,-21 108 0,-26 113 0,-17 35 0,-11 12 0,1-47 0,6-66 0,9-81 0,14-87 0,11-80 0,13-66 0,9-49 0,7-39 0,5-49 0,9-96 0,11-83 0,15-103 0,12-38 0,10-32 0,3 11 0,0 40 0,-2 58 0,-8 60 0,-9 63 0,-12 59 0,-10 48 0,-4 38 0,-4 69 0,-9 96 0,-13 121 0,-14 73 0,-18 63 0,-9 8 0,0-32 0,3-54 0,8-73 0,9-74 0,11-66 0,8-52 0,7-55 0,16-109 0,23-109 0,27-113 0,20-67 0,15-36 0,3 14 0,-6 35 0,-11 49 0,-17 65 0,-16 71 0,-17 70 0,-14 56 0,-17 68 0,-34 109 0,-38 124 0,-34 132 0,-21 69 0,-6 49 0,9-17 0,20-36 0,23-62 0,22-76 0,21-81 0,15-77 0,13-59 0,7-53 0,6-65 0,10-111 0,16-83 0,21-84 0,17-38 0,13-1 0,10 15 0,-2 37 0,-7 53 0,-15 58 0,-14 59 0,-16 53 0,-8 48 0,-3 72 0,-4 104 0,-14 114 0,-22 110 0,-21 52 0,-14 17 0,-7-28 0,3-63 0,8-81 0,11-79 0,13-71 0,9-76 0,16-101 0,20-137 0,23-101 0,27-89 0,15-36 0,14-26 0,1 23 0,0 33 0,-5 52 0,-15 70 0,-20 76 0,-19 72 0,-14 61 0,-12 87 0,-29 150 0,-31 127 0,-33 117 0,-16 42 0,-11 9 0,3-45 0,9-70 0,15-83 0,19-80 0,18-73 0,12-51 0,3-57 0,2-89 0,10-96 0,20-97 0,20-54 0,19-29 0,11 4 0,0 47 0,-3 58 0,-8 68 0,-12 63 0,-13 54 0,-4 45 0,-3 98 0,-7 114 0,-15 106 0,-16 102 0,-12 36 0,-5-1 0,0-43 0,4-72 0,9-82 0,8-81 0,8-68 0,8-69 0,11-97 0,17-118 0,16-83 0,20-71 0,8-16 0,5-3 0,3 12 0,-3 40 0,-6 54 0,-11 61 0,-13 60 0,-14 55 0,-11 43 0,-2 43 0,-4 93 0,-12 93 0,-15 91 0,-12 37 0,-8 2 0,-7-26 0,3-53 0,5-61 0,7-60 0,9-50 0,6-41 0,1-59 0,7-92 0,15-73 0,17-72 0,19-30 0,13 6 0,3 38 0,-6 54 0,-6 58 0,-14 54 0,-7 40 0,-5 47 0,-5 91 0,-12 89 0,-19 87 0,-18 43 0,-14 13 0,-6-17 0,0-44 0,7-58 0,9-62 0,11-54 0,6-45 0,5-58 0,15-101 0,20-89 0,27-89 0,17-44 0,8 6 0,-4 36 0,-14 60 0,-14 66 0,-14 63 0,-13 51 0,-12 66 0,-18 112 0,-20 104 0,-28 90 0,-16 32 0,-7 1 0,1-30 0,10-57 0,14-67 0,19-64 0,14-55 0,8-54 0,11-68 0,20-97 0,25-68 0,21-48 0,15-15 0,3 16 0,-6 41 0,-12 54 0,-18 57 0,-15 47 0,-9 53 0,-8 74 0,-18 94 0,-20 72 0,-14 27 0,-7-4 0,0-30 0,7-46 0,10-52 0,10-47 0,10-36 0,8-42 0,19-74 0,26-70 0,19-50 0,12-31 0,1 0 0,-8 26 0,-13 42 0,-14 50 0,-15 42 0,-3 52 0,-6 68 0,-10 98 0,-12 71 0,-17 47 0,-13 11 0,-8-23 0,1-46 0,7-59 0,10-54 0,9-45 0,6-45 0,11-62 0,19-78 0,17-65 0,15-29 0,8-13 0,3 15 0,-5 35 0,-9 45 0,-13 47 0,-9 45 0,-5 51 0,-2 71 0,-7 82 0,-10 47 0,-8 20 0,-3-11 0,-3-34 0,1-40 0,2-44 0,4-37 0,5-35 0,12-63 0,21-73 0,21-56 0,21-41 0,9-14 0,0 10 0,-9 33 0,-15 44 0,-17 47 0,-16 39 0,-7 46 0,-12 61 0,-18 90 0,-18 68 0,-14 32 0,-9 3 0,-2-20 0,3-35 0,9-45 0,11-47 0,12-39 0,9-35 0,13-44 0,22-70 0,24-65 0,20-43 0,12-19 0,2 8 0,-8 28 0,-14 40 0,-19 45 0,-14 39 0,-8 40 0,-8 50 0,-12 68 0,-15 66 0,-12 31 0,-6-1 0,-2-21 0,5-35 0,8-41 0,8-38 0,7-28 0,12-39 0,24-66 0,21-53 0,15-35 0,9-16 0,-1 8 0,-8 27 0,-15 37 0,-16 36 0,-13 31 0,-8 43 0,-13 59 0,-11 65 0,-8 38 0,-4 3 0,2-21 0,3-32 0,5-34 0,5-31 0,4-25 0,13-35 0,20-53 0,25-48 0,21-37 0,16-19 0,0 5 0,-9 23 0,-20 35 0,-14 32 0,-11 36 0,-7 40 0,-7 59 0,-8 64 0,-9 41 0,-9 9 0,-5-17 0,-3-30 0,0-31 0,2-34 0,3-27 0,2-28 0,8-40 0,11-58 0,11-38 0,10-28 0,7-9 0,1 9 0,-3 24 0,-6 30 0,-8 32 0,-9 26 0,-3 25 0,-1 35 0,-5 44 0,-9 47 0,-8 33 0,-8 9 0,-3-10 0,1-27 0,4-31 0,5-32 0,5-22 0,-1-28 0,2-40 0,2-38 0,1-24 0,0-10 0,1 4 0,0 13 0,0 22 0,0 23 0,-6 21 0,-27 30 0,-37 47 0,-38 55 0,-18 34 0,-7 15 0,3-5 0,12-15 0,17-24 0,18-28 0,19-28 0,13-27 0,9-31 0,6-44 0,8-50 0,7-37 0,11-10 0,7 8 0,4 23 0,1 30 0,0 28 0,2 25 0,-9 29 0,-22 56 0,-25 53 0,-23 50 0,-18 35 0,0 5 0,10-16 0,17-33 0,20-41 0,12-37 0,9-37 0,0-47 0,6-51 0,4-56 0,6-46 0,4-23 0,4 8 0,1 27 0,1 37 0,-1 36 0,2 35 0,-13 39 0,-34 68 0,-40 70 0,-31 62 0,-14 41 0,2-2 0,13-23 0,18-38 0,21-43 0,23-44 0,17-33 0,11-30 0,8-46 0,10-66 0,12-50 0,13-36 0,7-15 0,3 12 0,-2 30 0,-5 40 0,-6 40 0,-6 31 0,-6 34 0,-16 62 0,-22 76 0,-16 51 0,-10 14 0,2-15 0,8-31 0,11-36 0,11-39 0,12-33 0,8-35 0,13-66 0,17-66 0,21-53 0,14-30 0,2 0 0,-1 23 0,-11 39 0,-11 44 0,-12 39 0,-10 30 0,-8 29 0,-9 37 0,-8 26 0,-7 14 0,-3-1 0,3-13 0,4-16 0,4-16 0,6-12 0,2-10 0</inkml:trace>
        </inkml:traceGroup>
      </inkml:traceGroup>
    </inkml:traceGroup>
  </inkml:traceGroup>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2:26:20.700"/>
    </inkml:context>
    <inkml:brush xml:id="br0">
      <inkml:brushProperty name="width" value="0.02822" units="cm"/>
      <inkml:brushProperty name="height" value="0.02822" units="cm"/>
      <inkml:brushProperty name="color" value="#3165BB"/>
      <inkml:brushProperty name="ignorePressure" value="1"/>
    </inkml:brush>
  </inkml:definitions>
  <inkml:trace contextRef="#ctx0" brushRef="#br0">664 1104 16384,'0'0'0,"0"0"0,0 0 0,0 0 0,0 0 0,0 0 0,0 0 0,0 0 0,0 0 0,0 0 0,0 0 0,0 0 0,0 0 0,0 0 0,0 0 0,0 0 0,0 0 0,0 0 0,0 0 0,0 0 0,0 0 0,0 0 0,0 0 0,0 0 0,0 0 0,0 0 0,0 0 0,0 0 0,0 0 0,0 0 0,0 0 0,0 0 0,0 0 0,0 0 0,0 0 0,2 5 0,1 1 0,4 4 0,6 4 0,5 1 0,7 0 0,6 1 0,2-1 0,3 0 0,4-1 0,8-2 0,8-2 0,12 2 0,12-3 0,12-3 0,8-1 0,13-2 0,10-3 0,11-2 0,6-1 0,7-1 0,7 4 0,-3 0 0,-2 0 0,3-2 0,9-2 0,8-3 0,11-2 0,8-5 0,4-3 0,2 0 0,-4 3 0,-9 3 0,-2 4 0,0 3 0,1 2 0,5 4 0,1 4 0,-2 3 0,-2 3 0,-2 0 0,-5-2 0,-11 2 0,-6-2 0,-2-1 0,0 2 0,1 0 0,1 2 0,-7-1 0,-9 2 0,-5-3 0,-5-2 0,-5-3 0,-3-1 0,-9 1 0,-7 3 0,-8 2 0,-9 1 0,-8 1 0,-7-3 0,-6-1 0,-4 0 0,-4-1 0,-4 2 0,-3 2 0,0 0 0,-3-1 0,-4-3 0,-6-3 0,-3-1 0,-6 0 0,-3-1 0,-6 0 0,-4-1 0,-4-1 0,-6 0 0,-4-1 0,-2 0 0,-4 0 0,0 0 0,-1-1 0,0 1 0,0 0 0,0 0 0,1 0 0,0 0 0,0 0 0,0 0 0,0 0 0,0 0 0,0 0 0,4-2 0,3-1 0,-2-1 0,0 2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2:13:54.372"/>
    </inkml:context>
    <inkml:brush xml:id="br0">
      <inkml:brushProperty name="width" value="0.04667" units="cm"/>
      <inkml:brushProperty name="height" value="0.04667" units="cm"/>
      <inkml:brushProperty name="ignorePressure" value="1"/>
    </inkml:brush>
    <inkml:brush xml:id="br1">
      <inkml:brushProperty name="width" value="0.16933" units="cm"/>
      <inkml:brushProperty name="height" value="0.16933" units="cm"/>
      <inkml:brushProperty name="ignorePressure" value="1"/>
    </inkml:brush>
  </inkml:definitions>
  <inkml:trace contextRef="#ctx0" brushRef="#br0">10188 2925 16384,'0'0'0,"0"0"0,0 0 0,0 0 0,0 0 0,0 0 0,0 0 0,0 0 0,0 0 0,0 0 0,0 0 0,0 0 0,0 0 0,5 2 0,6 4 0,12 0 0,22 3 0,23-1 0,27-2 0,20-4 0,8-5 0,10-5 0,12-4 0,13-1 0,5-3 0,-2 0 0,-6 2 0,-4 4 0,-2 2 0,0 5 0,-3 2 0,-9 0 0,-15 2 0,-18-1 0,-18 1 0,-16 0 0,-14-1 0,-11 1 0,-8-1 0,-7 0 0,-8 0 0,-3 0 0,-4 0 0,-6 0 0,-4 0 0,-2 0 0,-3 0 0,0 0 0,-1 0 0,0 0 0,0 0 0,0 0 0,1 0 0,0 0 0,0 0 0,0 0 0,0 0 0,0 0 0,0 0 0,0 0 0,0 0 0,0 0 0,0 0 0,0 0 0,0 0 0,0 0 0,0 0 0,0 0 0,0 0 0,0 0 0,0 0 0,0 0 0,0 0 0,0 0 0,0 0 0,0 0 0,0 0 0,0 0 0,0 0 0,0 0 0,0 0 0,0 0 0,0 0 0,0 0 0,0 0 0,0 0 0,0 0 0,0 0 0,0 0 0,0 0 0,0 0 0,0 0 0,5 0 0,2 0 0,-2 0 0,0 0 0,-1 0 0,-2 0 0,-1 0 0,-1 0 0,0 0 0,0 0 0,0 0 0,-1 0 0,1 0 0,0 0 0,0 0 0,0 0 0,0 0 0,0 0 0,0 0 0,0 0 0,0 0 0,0 0 0,4 0 0,3 0 0,5 0 0,2 0 0,-2 0 0,-3 0 0</inkml:trace>
  <inkml:trace contextRef="#ctx0" brushRef="#br0" timeOffset="6293">13151 2854 16384,'0'0'0,"0"0"0,0 0 0,0 0 0,0 0 0,0 0 0,0 0 0,0 0 0,0 0 0,0 0 0,0 0 0,0 0 0,0 0 0,0 0 0,0 0 0,0 0 0,-7-5 0,-7-3 0,-8-6 0,-8-7 0,-5-6 0,-8-12 0,-11-14 0,-13-15 0,-10-9 0,-5-4 0,3 3 0,8 7 0,11 12 0,16 16 0,10 10 0,12 11 0,9 9 0,7 7 0,4 4 0,3 3 0</inkml:trace>
  <inkml:trace contextRef="#ctx0" brushRef="#br0" timeOffset="24952">13073 2828 16384,'0'0'0,"0"0"0,0 0 0,0 0 0,0 0 0,0 0 0,0 0 0,0 0 0,0 0 0,0 0 0,0 0 0,0 0 0,0 0 0,0 0 0,0 0 0,0 0 0,0 0 0,0 0 0,-1 1 0,-3 2 0,-4 3 0,-5 6 0,-5 7 0,-5 8 0,-5 5 0,-3 5 0,-4 0 0,-6 1 0,-4-2 0,-1-2 0,2-3 0,5-3 0,5-1 0,5-3 0,5 0 0,2-2 0,1-1 0,0-2 0,2-1 0,1-2 0,2-1 0,1-4 0,3-2 0,2-2 0,2-2 0,2-2 0,2-2 0,1 0 0,3 0 0,0-2 0,0 1 0,0 0 0,0-1 0,0 1 0,1 0 0,-1 0 0,0 0 0,-1 2 0,-2 0 0,2 0 0,-3 2 0,0-1 0,1 0 0,-1 1 0,0 0 0,-1 0 0,1 1 0,-1 0 0,0-1 0,0 0 0,0-1 0,1-2 0,1 0 0,2-1 0,0 0 0,1 0 0,0 0 0,1-1 0,-1 1 0,0 0 0,0 0 0,0 0 0,1 0 0,-1 0 0,0 0 0</inkml:trace>
  <inkml:trace contextRef="#ctx0" brushRef="#br0" timeOffset="51096">14089 1153 16384,'0'0'0,"0"0"0,0 0 0,0 0 0,0 0 0,0 0 0,0 0 0,0 0 0,0 0 0,0 0 0,0 5 0,0 1 0,0 0 0,0 6 0,0 6 0,0 13 0,0 13 0,0 14 0,0 8 0,-3 7 0,0 3 0,-2 2 0,-5 7 0,-5 10 0,-5 12 0,1 19 0,3 10 0,8 7 0,2 8 0,0 10 0,1 12 0,2 0 0,0-13 0,2-18 0,-5-11 0,-3-12 0,-1-11 0,-4-14 0,0-15 0,2-17 0,1-13 0,2-16 0,2-9 0,3-8 0,2-2 0,1-4 0,1-3 0,1-3 0,-1-2 0,1-2 0,-1 0 0,0 0 0,0-1 0,0 0 0,0 0 0,0 1 0,0 0 0,0 0 0,0 0 0,0 0 0,0 0 0,0 0 0,0 0 0,0 0 0,5-2 0,9-6 0,12-6 0,15-5 0,11-4 0,12-3 0,8-2 0,3 2 0,-1 2 0,1 4 0,7 3 0,17 1 0,23 0 0,22-4 0,16-1 0,16 0 0,15 0 0,10 3 0,-5 1 0,-12 4 0,1 4 0,9-1 0,5 0 0,5 4 0,3 1 0,5 2 0,1 2 0,-15 0 0,-10 1 0,-1 1 0,1 2 0,-2 3 0,-6 2 0,-4 3 0,-2 2 0,-2 3 0,-3 3 0,-11 4 0,-16 2 0,-15 2 0,-4 1 0,13-2 0,10-4 0,-5 1 0,-9-3 0,-16 0 0,-15 0 0,-15-2 0,-11-1 0,-9-2 0,11 4 0,11 2 0,9-2 0,-1 0 0,-3-5 0,-12-4 0,-12-1 0,-12 0 0,-13-2 0,-8 0 0,-6 0 0,-4-2 0,2 0 0,0 0 0,0-2 0,2 3 0,3 1 0,1 2 0,-2-1 0,0-1 0,-6-2 0,-4-1 0,-4-4 0,-2 1 0,-2-1 0,-5 0 0,-3-1 0,-3 1 0,-2 0 0,0 0 0,-2 0 0,0 0 0,0 0 0,1 0 0,0 0 0,-1 0 0,1 0 0,0 0 0,0 0 0,0 0 0,0 0 0,0 0 0,0 0 0,0 0 0,0 0 0,0 0 0,0 0 0,0 0 0,0 0 0,0 0 0,0 0 0,0 0 0,0 0 0,0 0 0,0 0 0,0 0 0,0 0 0,0 0 0,0 0 0,0 0 0,0 0 0,0 0 0,0 0 0,2-5 0,4-6 0,3-8 0,3-15 0,4-18 0,0-14 0,3-10 0,2-11 0,3-15 0,1-23 0,0-14 0,-3-3 0,-3 6 0,-2 11 0,0 3 0,4-4 0,-2-4 0,-2-3 0,-5 3 0,-5 9 0,-2 11 0,-4 12 0,-1 12 0,0 8 0,-1 9 0,0 6 0,0 7 0,1 3 0,-1 2 0,1 0 0,0 2 0,0 5 0,0 4 0,0 9 0,0 6 0,0 7 0,0 6 0,0 6 0,0 3 0,0 3 0,0 1 0,0 0 0,0 1 0,0-2 0,0 1 0,0 0 0,0-1 0,0 1 0,0-1 0,0 0 0,0-1 0,0 1 0,-7-5 0,-9-4 0,-14-2 0,-15 0 0,-17 3 0,-9 2 0,-9 2 0,-19 0 0,-34-3 0,-25-2 0,-11 1 0,-1-1 0,-18-1 0,-23 1 0,-2 3 0,-1-4 0,-6-1 0,-9-2 0,-3-3 0,-7 1 0,-8 3 0,-1 6 0,17 7 0,12 5 0,-1 6 0,2 4 0,6 1 0,5-3 0,-4 0 0,-4-3 0,14-2 0,18 1 0,10 1 0,-8 2 0,-3 6 0,5 0 0,13-1 0,17 0 0,8-4 0,4-1 0,3-6 0,8-6 0,13-6 0,17-4 0,18-3 0,15-2 0,11 0 0,11-2 0,4 2 0,4-1 0,3 3 0,2 3 0,2 3 0,3 3 0,3 2 0,4 1 0,5 0 0,5 1 0,3 0 0,1-1 0,2 1 0,1-1 0,0 0 0,0 0 0,0 0 0,-1 0 0,1 0 0,-1 0 0,0 0 0,-5 2 0,-2 1 0,1 1 0,1-2 0,2 0 0,1-1 0</inkml:trace>
  <inkml:trace contextRef="#ctx0" brushRef="#br1" timeOffset="59314">15020 3125 16384,'0'0'0,"0"0"0,0 0 0,0 0 0,0 0 0,0 0 0,0 0 0,0 0 0,0 0 0,0 0 0,0 0 0,0 0 0,0 0 0,0 0 0,0 0 0,0 0 0,0 0 0,0 0 0,0 0 0,0 0 0,0 5 0,0 0 0,0 9 0,0 5 0,0 6 0,0 6 0,0 5 0,0 6 0,0 2 0,0 1 0,0 3 0,0-1 0,-3 1 0,-2 2 0,-4 2 0,-4 1 0,3 4 0,1 0 0,2-1 0,3-4 0,2-5 0,1-7 0,1-10 0,0-6 0,1-5 0,-1-8 0,1-4 0,-1-5 0,0-2 0,0-1 0,1 1 0,-1-2 0,0 1 0,-1 0 0,1 1 0,0 0 0,0-1 0,0 1 0,0 0 0,0 1 0,0-1 0,0 0 0,0 0 0,0 4 0,0 2 0,0 0 0,0-1 0,0-2 0,0 3 0,0 1 0,0 0 0,0-1 0,0-3 0,0-2 0,0 0 0,0-1 0,0 0 0,0 0 0,0 0 0,0-1 0,0 1 0,0 0 0,0 0 0,0 0 0,0 0 0,0 0 0,0 0 0,0 0 0,0 0 0,0 0 0,0 0 0,0 0 0,0 0 0,0 0 0,0 0 0,0 0 0,0 0 0,0 0 0,0 0 0,0 0 0,0 0 0,0 0 0</inkml:trace>
  <inkml:trace contextRef="#ctx0" brushRef="#br1" timeOffset="61183">16318 3139 16384,'0'0'0,"0"0"0,0 0 0,0 0 0,0 0 0,0 0 0,0 0 0,0 5 0,0 5 0,0 7 0,0 4 0,0 4 0,0 5 0,0 3 0,0 5 0,0 1 0,0 5 0,0 0 0,-3 7 0,-2 4 0,-2 3 0,-2 2 0,-2-5 0,1-5 0,3-6 0,1-7 0,4-9 0,0-6 0,1-5 0,1-6 0,1-5 0,-1 1 0,1-1 0,-1 0 0,0-3 0,1 0 0,-1-2 0,0-1 0,0 0 0,0 0 0,0-1 0,0 1 0,0 0 0,0 0 0,0 0 0,0 0 0,0 0 0,0 0 0,0 0 0,0 0 0</inkml:trace>
  <inkml:trace contextRef="#ctx0" brushRef="#br1" timeOffset="62430">17591 3219 16384,'0'0'0,"0"0"0,0 0 0,0 0 0,0 0 0,0 0 0,0 0 0,0 0 0,0 0 0,0 0 0,0 0 0,0 0 0,0 0 0,0 0 0,0 0 0,0 0 0,0 0 0,0 0 0,0 0 0,0 0 0,0 0 0,0 0 0,0 0 0,0 0 0,0 0 0,0 0 0,0 0 0,0 5 0,0 1 0,-4 7 0,-3 6 0,0 6 0,2 7 0,4 4 0,4 6 0,5 5 0,1 5 0,-2 7 0,-1 6 0,-1 5 0,-4 1 0,1-2 0,-2-5 0,0-7 0,-1-8 0,1-9 0,0-10 0,-1-6 0,1-7 0,0-7 0,0-3 0,0-6 0,0 0 0,0-2 0</inkml:trace>
  <inkml:trace contextRef="#ctx0" brushRef="#br1" timeOffset="63403">18938 3016 16384,'0'0'0,"0"0"0,0 0 0,0 0 0,0 0 0,0 0 0,0 0 0,0 6 0,0 9 0,0 9 0,0 15 0,0 11 0,0 11 0,0 5 0,0 3 0,0 1 0,-1 3 0,-5 0 0,-2-3 0,0-6 0,0-10 0,3-14 0,1-9 0,3-10 0,0-9 0,1-5 0,0-6 0,1-2 0,-1 0 0,0-1 0,1 1 0,-1-1 0,0 1 0,0 0 0,0 1 0,0 0 0</inkml:trace>
  <inkml:trace contextRef="#ctx0" brushRef="#br1" timeOffset="64653">20290 3439 16384,'0'0'0,"0"0"0,0 0 0,0 0 0,0 0 0,0 0 0,0 0 0,0 0 0,0 0 0,0 0 0,0 0 0,0 0 0,0 0 0,0 0 0,0 0 0,0 0 0,0 4 0,-2 6 0,-3 12 0,-2 15 0,-4 19 0,2 23 0,1 15 0,1 8 0,0 0 0,0-13 0,-1-13 0,-1-13 0,0-12 0,2-10 0,3-8 0,1-10 0,2-8 0,0-7 0,1-5 0,1-2 0,-1-2 0,1-1 0,-1 0 0,0 1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2:27:37.495"/>
    </inkml:context>
    <inkml:brush xml:id="br0">
      <inkml:brushProperty name="width" value="0.06667" units="cm"/>
      <inkml:brushProperty name="height" value="0.06667" units="cm"/>
      <inkml:brushProperty name="ignorePressure" value="1"/>
    </inkml:brush>
  </inkml:definitions>
  <inkml:trace contextRef="#ctx0" brushRef="#br0">1171 1564 16384,'0'0'0,"0"0"0,0 0 0,0 0 0,0-2 0,0-3 0,1-4 0,0-7 0,4-8 0,1-5 0,2-3 0,1-2 0,2-3 0,3-4 0,3-5 0,4-5 0,3 0 0,2 3 0,-2 3 0,0 4 0,1 1 0,-2 1 0,3-1 0,-2-2 0,-1 1 0,-2 2 0,-2 3 0,1 2 0,0 4 0,-1 3 0,1 3 0,0 4 0,-1 2 0,-1 3 0,-3 2 0,0 4 0,-4 2 0,-2 3 0,-3 0 0,1 3 0,-1 0 0,2 1 0,0 0 0,2 1 0,-1 0 0,1 1 0,1 1 0,-2 0 0,-1 3 0,0 2 0,1 3 0,0 6 0,-1 4 0,-2 9 0,1 6 0,-1 7 0,-1 1 0,-1 1 0,-1 0 0,-1-1 0,-2 1 0,1-2 0,-2-1 0,0-2 0,-1-2 0,0-3 0,-2-4 0,1-2 0,-1-1 0,-1-2 0,0-2 0,0-3 0,-1-2 0,2-1 0,-1-2 0,1-4 0,3-1 0,-2-2 0,1 1 0,-1 1 0,-2 2 0,1-1 0,-1 0 0,1-1 0,-1-3 0,0 0 0,1-2 0,0 0 0,1-3 0,1-1 0,2-1 0,0 0 0,0-1 0,0-1 0,0 1 0,0 0 0,0-1 0</inkml:trace>
  <inkml:trace contextRef="#ctx0" brushRef="#br0" timeOffset="596">1386 1025 16384,'0'0'0,"0"0"0,0 0 0,0 0 0,0 0 0,0 0 0,0 0 0,0 0 0,0 0 0,2 0 0,2 0 0,3 0 0,3 1 0,4 1 0,3-2 0,2 1 0,2 0 0,5-2 0,4 0 0,3-3 0,3 1 0,0-1 0,-1 1 0,-4 0 0,-4 2 0,-3 0 0,-6 0 0,-3 1 0,-2 0 0,-2 0 0,-3 0 0,-1 0 0,-2 1 0,0-1 0,0 0 0,-2 0 0,-1 0 0,-1 0 0,-1 0 0,0 0 0</inkml:trace>
  <inkml:trace contextRef="#ctx0" brushRef="#br0" timeOffset="2495">2210 1386 16384,'0'0'0,"0"0"0,0 0 0,0 0 0,0 0 0,0 0 0,0 0 0,0 0 0,0 0 0,0 0 0,0-1 0,0-6 0,0-8 0,2-17 0,-1-18 0,2-11 0,1-6 0,2-2 0,1-2 0,2 2 0,0 4 0,1 8 0,1 9 0,0 5 0,2 3 0,2 1 0,2-4 0,1 1 0,-2 3 0,-2 5 0,-3 7 0,-2 7 0,-3 6 0,0 4 0,-2 3 0,-1 4 0,-1 1 0,-2 2 0,3 1 0,-2 0 0,3 0 0,1 1 0,1 5 0,4 10 0,1 9 0,0 9 0,1 10 0,0 12 0,-1 5 0,-3 0 0,0-3 0,-1-4 0,-1-1 0,-2 3 0,1 2 0,-1-4 0,0-3 0,-1-4 0,2-7 0,-1-5 0,0-5 0,-1-4 0,-2-5 0,1-3 0,-2-3 0,1-6 0,-2-1 0,1-4 0,0-1 0,0-2 0,0-1 0,0-1 0,-1 0 0,1-1 0,0 0 0,0 1 0,0 0 0,0-1 0,0 1 0,0 2 0,0 0 0,0 2 0,0 2 0,0-1 0,0 3 0,0-3 0,0 1 0,0-1 0,0-1 0,0-1 0,0-2 0,0 0 0,0-1 0,0 0 0,3-3 0,3-3 0,4-7 0,2-5 0,5-6 0,3-9 0,1-14 0,3-12 0,2-8 0,2-8 0,-1-7 0,-3-1 0,-2 8 0,-4 9 0,-2 9 0,0 7 0,-2 6 0,0 7 0,1 3 0,3 3 0,2-1 0,3-1 0,4 1 0,0 1 0,-1 2 0,-4 4 0,-3 6 0,-7 5 0,-3 4 0,-2 2 0,-3 4 0,-3 2 0,0 2 0,-1 0 0,-1 1 0,1 0 0,0-1 0,-1 0 0,1 0 0</inkml:trace>
  <inkml:trace contextRef="#ctx0" brushRef="#br0" timeOffset="3822">3116 1412 16384,'0'0'0,"0"0"0,0 0 0,0 0 0,0 0 0,0 0 0,0 0 0,0-1 0,1-4 0,1-6 0,2-5 0,0-11 0,3-13 0,1-11 0,-1-8 0,1-2 0,2-4 0,2-6 0,4-5 0,6 3 0,3 4 0,3 5 0,3 2 0,0 5 0,0 7 0,-4 7 0,-4 9 0,-4 9 0,-4 6 0,-4 7 0,-2 4 0,-3 2 0,-1 1 0,0 2 0,-2 1 0,0 1 0,2 0 0,2 2 0,1 2 0,2 3 0,-1 6 0,2 5 0,0 7 0,-2 7 0,0 2 0,-2 7 0,-3 5 0,-2 9 0,-1 3 0,-2 0 0,-1 0 0,-1-2 0,-1 4 0,-1 2 0,0-3 0,2-6 0,-1-6 0,2-7 0,0-7 0,1-6 0,0-6 0,0-4 0,-1-2 0,1-4 0,1-2 0,0-1 0,0-1 0,0-3 0,0 0 0,0-3 0,0 0 0,0 0 0,0-2 0,0-2 0,0 0 0,0 2 0</inkml:trace>
  <inkml:trace contextRef="#ctx0" brushRef="#br0" timeOffset="4226">3316 938 16384,'0'0'0,"0"0"0,0 0 0,0 0 0,0 0 0,0 0 0,0 0 0,0 0 0,0 0 0,0 0 0,0 0 0,0 0 0,2 0 0,4 0 0,5 0 0,5-1 0,4 1 0,1 0 0,2 0 0,2 0 0,3 0 0,2 0 0,1 0 0,-1 0 0,-2 0 0,-3 0 0,-3 0 0,-2 0 0,-2 0 0,-6 0 0,-4 0 0,-3 0 0</inkml:trace>
  <inkml:trace contextRef="#ctx0" brushRef="#br0" timeOffset="5213">4127 431 16384,'0'0'0,"0"0"0,0 0 0,0 0 0,0 0 0,0 0 0,0 0 0,0 0 0,0 2 0,0 6 0,-1 7 0,-2 6 0,-2 8 0,-6 10 0,-3 11 0,-4 12 0,-3 6 0,-2 0 0,0-3 0,0-1 0,2-2 0,1-6 0,3-8 0,2-7 0,4-8 0,2-8 0,2-4 0,1-5 0,2-3 0,1-4 0,2-2 0,0-1 0,1-3 0,0-1 0,1-1 0,0-1 0,4 1 0,1 0 0,2 0 0,2-1 0,1 1 0,4-1 0,5-1 0,4-2 0,3 1 0,0 0 0,1 0 0,1 2 0,3 2 0,2 0 0,2 2 0,3 2 0,0 1 0,-2 1 0,-3-1 0,-5 0 0,-5 0 0,-5-2 0,-6-2 0,-2-1 0,-5-1 0,-2-1 0,-2 0 0,-2 0 0,0 0 0</inkml:trace>
  <inkml:trace contextRef="#ctx0" brushRef="#br0" timeOffset="6013">4857 1354 16384,'0'0'0,"0"0"0,0 0 0,0 0 0,0 0 0,0 0 0,1-4 0,2-4 0,3-7 0,6-11 0,9-15 0,5-11 0,4-5 0,0-3 0,-1-2 0,-1-1 0,-4 4 0,-3 6 0,-3 6 0,-1 7 0,-2 5 0,1 3 0,4 2 0,1-1 0,4 3 0,-1 0 0,-3 5 0,-2 5 0,-6 6 0,-2 2 0,-3 4 0,-4 2 0,-2 3 0,-1 0 0,-1 2 0,-1-1 0,1 1 0,0-1 0</inkml:trace>
  <inkml:trace contextRef="#ctx0" brushRef="#br0" timeOffset="6498">4760 371 16384,'0'0'0,"0"0"0,0 0 0,0 0 0,2 2 0,0 4 0,4 6 0,1 4 0,3 7 0,2 4 0,5 3 0,2 3 0,4 0 0,4 2 0,3-2 0,1-1 0,-1-1 0,-4-2 0,-4-2 0,-5-4 0,-4-1 0,-4-3 0,-3-3 0,-2-3 0,-1-4 0,-3-1 0,1-4 0,-2-2 0,1-1 0,0-1 0,0 0 0,-1-1 0</inkml:trace>
  <inkml:trace contextRef="#ctx0" brushRef="#br0" timeOffset="7900">5683 552 16384,'0'0'0,"0"0"0,0 0 0,0 0 0,0 0 0,0 0 0,0 0 0,3 0 0,3-1 0,5-2 0,6 0 0,8-1 0,7 1 0,9 0 0,5 1 0,0 3 0,-4 1 0,-6 2 0,-7 1 0,-6 0 0,-3 1 0,-5 2 0,-3 1 0,-4 5 0,-4 4 0,-5 11 0,-10 11 0,-16 14 0,-16 7 0,-7-1 0,-4 0 0,-3-3 0,1-4 0,2-4 0,4-6 0,7-7 0,6-8 0,8-9 0,8-5 0,7-7 0,6-3 0,4-2 0,3-3 0,2 0 0,0 0 0,6 2 0,8 1 0,9 1 0,8 2 0,9 1 0,8 3 0,7 0 0,3 2 0,-1-1 0,-6-1 0,-8-1 0,-6-1 0,-8-2 0,-3 1 0,-2-2 0,2-2 0,-5-1 0,-6-2 0,-6 1 0</inkml:trace>
  <inkml:trace contextRef="#ctx0" brushRef="#br0" timeOffset="8524">6587 600 16384,'0'0'0,"0"0"0,0 0 0,0 0 0,0 0 0,0 0 0,0 0 0,0 0 0,0 0 0,0 0 0,0 0 0,0 0 0,0 3 0,-1 9 0,-1 19 0,0 17 0,0 14 0,0 9 0,-2 8 0,-1 0 0,1-4 0,-1-8 0,0-8 0,-1-10 0,-1-8 0,1-10 0,1-6 0,2-9 0,0-7 0,3-5 0,-1-3 0,2-8 0,-1-3 0,2 1 0,-1 1 0</inkml:trace>
  <inkml:trace contextRef="#ctx0" brushRef="#br0" timeOffset="9415">6547 1349 16384,'0'0'0,"0"0"0,3 0 0,8 1 0,7-1 0,7 0 0,3 0 0,4-2 0,3-1 0,1-1 0,0 0 0,0 0 0,-2 1 0,1 2 0,0 2 0,-7 0 0,-9 1 0,-6-1 0</inkml:trace>
  <inkml:trace contextRef="#ctx0" brushRef="#br0" timeOffset="9144">6603 959 16384,'0'0'0,"0"0"0,3 0 0,5 0 0,5 0 0,6 0 0,6 0 0,10 0 0,8 0 0,8 0 0,3 0 0,-4 0 0,-6 0 0,-8 0 0,-9-1 0,-8 1 0,-8 0 0,-5 0 0</inkml:trace>
  <inkml:trace contextRef="#ctx0" brushRef="#br0" timeOffset="8888">6608 671 16384,'0'0'0,"0"0"0,0 0 0,0 0 0,0 0 0,0 0 0,0 0 0,0 0 0,0 0 0,6-2 0,5-2 0,6-2 0,9-2 0,8-1 0,9 1 0,6 0 0,2 2 0,-3-1 0,-5 1 0,-6 2 0,-9-2 0,-5 2 0,-8 1 0,-7 1 0,-4 1 0,-3 1 0,-2 0 0</inkml:trace>
  <inkml:trace contextRef="#ctx0" brushRef="#br0" timeOffset="10609">7406 554 16384,'0'0'0,"0"0"0,3-3 0,9-2 0,11-3 0,10-2 0,6-1 0,4 4 0,-2 4 0,-1 5 0,-2 5 0,-1 8 0,-2 7 0,-3 11 0,-5 10 0,-8 10 0,-7 4 0,-9 3 0,-8 0 0,-8 2 0,-7-3 0,-4-4 0,-4-6 0,-5-9 0,-4-9 0,0-7 0,3-7 0,4-5 0,6-6 0,7-3 0,8-2 0,3-1 0,4-1 0,2-1 0,1 2 0,6-2 0,9 2 0,10 4 0,13 10 0,16 15 0,15 13 0,3 8 0,-5-3 0,-10-3 0,-12-9 0,-10-8 0,-14-8 0,-8-8 0,-8-5 0,-5-4 0,-2-3 0</inkml:trace>
  <inkml:trace contextRef="#ctx0" brushRef="#br0" timeOffset="10050">7450 549 16384,'0'0'0,"0"0"0,0 0 0,0 0 0,1 2 0,1 6 0,1 7 0,2 15 0,-1 16 0,-1 14 0,-2 7 0,-3 11 0,-1 7 0,-1-2 0,-1-7 0,-1-10 0,1-11 0,1-11 0,0-10 0,0-9 0,2-5 0,0-5 0,2-6 0,-1-4 0,1-2 0,0-4 0,1-2 0,-1 0 0,0 0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3:14:02.851"/>
    </inkml:context>
    <inkml:brush xml:id="br0">
      <inkml:brushProperty name="width" value="0.06667" units="cm"/>
      <inkml:brushProperty name="height" value="0.06667" units="cm"/>
      <inkml:brushProperty name="color" value="#2E75B6"/>
      <inkml:brushProperty name="ignorePressure" value="1"/>
    </inkml:brush>
  </inkml:definitions>
  <inkml:trace contextRef="#ctx0" brushRef="#br0">1904 165 16384,'0'0'0,"0"0"0,0 0 0,0 0 0,0 0 0,0 0 0,0 0 0,0 0 0,0 0 0,0 0 0,0 0 0,0 0 0,0 0 0,0 0 0,0 0 0,0 0 0,0 2 0,0 3 0,0 4 0,0 1 0,0 3 0,-1 3 0,1 0 0,-1 4 0,0 2 0,0 4 0,0-1 0,1-1 0,-1-1 0,1-3 0,0-3 0,0-1 0,0-1 0,0-1 0,0-1 0,0 1 0,0 2 0,0 2 0,0 3 0,0 1 0,0 2 0,0 4 0,0 2 0,0 1 0,0 2 0,0 0 0,0-1 0,0-4 0,0-4 0,0 0 0,0-4 0,0-1 0,0 1 0,1 4 0,-1 1 0,0 4 0,1 3 0,-1 3 0,1 3 0,0 2 0,0 2 0,0-3 0,0 0 0,0-4 0,1 1 0,-1 1 0,1 2 0,0 1 0,0 2 0,0 3 0,1 1 0,0-3 0,1-1 0,-1-4 0,1-2 0,-1-2 0,1 1 0,0 2 0,0 5 0,2 5 0,-1 4 0,0-3 0,0 1 0,0-3 0,0-4 0,0 0 0,0-1 0,1 4 0,0-1 0,1 4 0,-1 2 0,1 0 0,0-2 0,0-3 0,0-1 0,0-4 0,1 4 0,0 2 0,1 2 0,0 4 0,0-1 0,0-2 0,-2-2 0,0-3 0,-1 1 0,1 2 0,-1 6 0,2 4 0,0 0 0,0-1 0,2-4 0,-1-5 0,0-4 0,1-2 0,1 2 0,-1 1 0,0 2 0,-1 2 0,2 1 0,-2 2 0,2-3 0,-1-5 0,-1-2 0,1-4 0,-1 1 0,1 1 0,-1 1 0,0 0 0,-1 1 0,-1-1 0,-2-2 0,1-3 0,-1-1 0,1-3 0,-1-3 0,2-1 0,-1 1 0,1 0 0,1 4 0,-1 2 0,1 2 0,0 0 0,-2 2 0,1-4 0,-2-1 0,1-1 0,-1-4 0,0 0 0,0-3 0,-1 1 0,1 1 0,-1 0 0,0 3 0,0 1 0,0 2 0,0 2 0,-1-2 0,1-1 0,0 1 0,0-4 0,0-2 0,0-2 0,-1-3 0,0 0 0,0-1 0,1-1 0,-1 0 0,0 0 0,0 2 0,0 1 0,1 1 0,0 3 0,-1-1 0,1 1 0,0 1 0,-1 0 0,0-1 0,0-1 0,-1-3 0,0-2 0,-1 1 0,1-1 0,0 0 0,0-1 0,0 3 0,-1-1 0,1 3 0,0 0 0,-1 3 0,1-2 0,0 2 0,0 1 0,0 1 0,-1 0 0,0-3 0,0-1 0,0-1 0,0-4 0,1 1 0,0-2 0,-1 2 0,2-2 0,-2 0 0,1 0 0,0 3 0,0 0 0,0 1 0,-1 4 0,1 0 0,0 0 0,0 2 0,0 1 0,-1-3 0,1 0 0,0-2 0,-1-2 0,0-1 0,1-1 0,-2 0 0,2 2 0,-2 1 0,1 3 0,0 5 0,0 2 0,1 4 0,0-1 0,-1-1 0,1-2 0,-1-4 0,0-3 0,0-4 0,0-1 0,0-3 0,0-1 0,0-1 0,0 1 0,1 0 0,-1 2 0,1 2 0,0 2 0,0 4 0,0 2 0,0 3 0,-1-2 0,1 0 0,-1-2 0,0-3 0,0-3 0,0-1 0,1-3 0,-1-2 0,0-2 0,1 1 0,-1 0 0,1 3 0,0 3 0,-1 2 0,1 2 0,0 1 0,0 3 0,0 1 0,-1 1 0,1-3 0,-1-3 0,0-1 0,-1-4 0,0-2 0,1-1 0,-1 1 0,1-1 0,0 1 0,-1-2 0,1 1 0,-1-1 0,1-1 0,-1-2 0,1-1 0,-1 3 0,1-1 0,0 1 0,-1 3 0,1 3 0,-1-2 0,0 1 0,0-2 0,0-1 0,0-2 0,0-1 0,0-2 0,0 0 0,1-2 0,-1-1 0,1 1 0,0 1 0,-1 0 0,1-1 0,-1 3 0,1-1 0,-1-2 0,0-2 0,0-1 0,1-1 0,-1 1 0,0 1 0,0 0 0,0 0 0,0 0 0,0-1 0,0-1 0,0 0 0,0 0 0,0-1 0,0-1 0,0 2 0,0-1 0,0-3 0,0 1 0,0 1 0,0-2 0,0-2 0,0 0 0,0-1 0,0 1 0,0 1 0,0 0 0,0-1 0,0-1 0,0 0 0,0 2 0,0 0 0,0 1 0,0 0 0,0 0 0,0 3 0,0-2 0,0 4 0,0-3 0,0 1 0,0 0 0,0 1 0,0-2 0,0 1 0,0 0 0,0 0 0,0-1 0,0 1 0,0 1 0,0-1 0,0-1 0,0 2 0,0-2 0,0-1 0,0-2 0,0-1 0,0-1 0,0-1 0,0 0 0,0 0 0,0-1 0,0 1 0,0 0 0,0 0 0,0 0 0,0 0 0,0 0 0,0 0 0,0 0 0,0 0 0,0 0 0,0 0 0,0 0 0,0 0 0,0 0 0,0 0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3:14:16.777"/>
    </inkml:context>
    <inkml:brush xml:id="br0">
      <inkml:brushProperty name="width" value="0.06667" units="cm"/>
      <inkml:brushProperty name="height" value="0.06667" units="cm"/>
      <inkml:brushProperty name="color" value="#F8CBAD"/>
      <inkml:brushProperty name="ignorePressure" value="1"/>
    </inkml:brush>
  </inkml:definitions>
  <inkml:trace contextRef="#ctx0" brushRef="#br0">4269 122 16384,'0'0'0,"0"0"0,0 0 0,0 0 0,0 0 0,0 0 0,0 0 0,0 0 0,0 0 0,0 0 0,0 0 0,0 0 0,0 0 0,0 0 0,0 0 0,0 0 0,0 0 0,0 0 0,0 0 0,0 0 0,0 2 0,0 2 0,0-1 0,0 2 0,-1-1 0,0 3 0,0-2 0,0 3 0,0-2 0,1 1 0,0-1 0,0 2 0,0 3 0,0 1 0,-2 2 0,0 2 0,0 2 0,1 2 0,0 2 0,0 3 0,-1 0 0,2-1 0,-2-1 0,1 1 0,0 0 0,-1-1 0,2 0 0,0-1 0,-1-2 0,1-2 0,0 0 0,0-1 0,0 3 0,0 0 0,0 0 0,0 3 0,-1 0 0,1 2 0,-2 1 0,1 0 0,1 2 0,-2 3 0,1 1 0,1-2 0,-1-2 0,0-3 0,1-1 0,0-2 0,0 4 0,0 1 0,0 3 0,-1 1 0,-1 2 0,-1 3 0,0 1 0,1 1 0,0-2 0,1-3 0,1-3 0,0-2 0,-2-3 0,1 1 0,-1 3 0,1 2 0,0 0 0,-1 4 0,0 2 0,1 0 0,-1 3 0,0-2 0,-2 0 0,0-5 0,0-2 0,-1 0 0,2 0 0,-1-2 0,3 2 0,-1 1 0,1 0 0,-1 1 0,-1 3 0,-2 1 0,-1 1 0,2-1 0,-4-3 0,-2-1 0,-1-4 0,0-1 0,-1-1 0,0-1 0,-2 1 0,2 0 0,0 2 0,1 0 0,-1 3 0,1 0 0,1 1 0,-1-1 0,2-4 0,2-2 0,1-2 0,0-1 0,1-4 0,0 3 0,-1 2 0,1 2 0,-1 0 0,-1 4 0,-1 2 0,-1 1 0,0 0 0,0 3 0,-3-2 0,-1-1 0,0-2 0,-1-3 0,0-3 0,1 0 0,-3 0 0,2 1 0,-2 1 0,0 3 0,0 2 0,0 0 0,2 2 0,-2 0 0,3-1 0,-2 0 0,1-1 0,0-3 0,0-1 0,0-2 0,-1 0 0,0-1 0,-2 3 0,0 0 0,-3 4 0,-1 1 0,-3 2 0,2 0 0,0-2 0,1-1 0,4-3 0,2-3 0,3-2 0,-1-3 0,2 0 0,-3 0 0,-1 1 0,-2 2 0,-2 2 0,0 0 0,-2 1 0,0 2 0,-2 1 0,0-1 0,2 1 0,1 2 0,1-1 0,1-2 0,2-2 0,0-3 0,0-1 0,-1 1 0,-1 1 0,-2 2 0,-2 4 0,-2 5 0,-2 3 0,-1 1 0,2 1 0,1-4 0,3-1 0,2-4 0,2-3 0,4-2 0,0 0 0,0 0 0,0-1 0,0 2 0,0 2 0,-1 2 0,-2 3 0,-1 4 0,-1 0 0,0-2 0,1-2 0,-1-4 0,0 0 0,1-2 0,0-1 0,0 0 0,1 5 0,1 1 0,0 4 0,0 3 0,1 1 0,0-1 0,0-4 0,0-3 0,1-2 0,0 0 0,0 0 0,2 4 0,-2 6 0,0 6 0,0 3 0,-1 0 0,1-3 0,0-2 0,0 0 0,-1-1 0,1 1 0,1 2 0,-1 4 0,1 0 0,2-1 0,1-3 0,1-4 0,3-4 0,-1-1 0,-1 1 0,2-1 0,0 3 0,0 2 0,1 2 0,-1-1 0,0-2 0,1 0 0,-1-2 0,0 1 0,1 3 0,-1 3 0,2 2 0,0-1 0,1-2 0,1-5 0,0-3 0,0-4 0,-1-3 0,-1-2 0,1-2 0,0 0 0,0 2 0,1 4 0,0 4 0,-1 4 0,1 0 0,1-1 0,-1-1 0,1-3 0,0-2 0,0-3 0,0-2 0,0 0 0,0 0 0,1 1 0,-1 1 0,3 1 0,-1-3 0,-1 0 0,1-3 0,-1-3 0,-1-4 0,0 0 0,0-2 0,0-1 0,0 0 0,0 2 0,2-1 0,-2 0 0,1-1 0,1 1 0,-1-1 0,0 1 0,1 2 0,0 4 0,0 1 0,0 3 0,0 1 0,-1 0 0,-1-3 0,0-2 0,0-2 0,0-1 0,0-3 0,0-2 0,0-1 0,0-3 0,0 0 0,0-2 0,0-2 0,0-2 0,0-3 0,0-2 0,0 0 0,0-2 0,0 1 0,0 0 0,0 0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0:40:59.096"/>
    </inkml:context>
    <inkml:brush xml:id="br0">
      <inkml:brushProperty name="width" value="0.06667" units="cm"/>
      <inkml:brushProperty name="height" value="0.06667" units="cm"/>
      <inkml:brushProperty name="color" value="#5B9BD5"/>
      <inkml:brushProperty name="ignorePressure" value="1"/>
    </inkml:brush>
    <inkml:brush xml:id="br1">
      <inkml:brushProperty name="width" value="0.16933" units="cm"/>
      <inkml:brushProperty name="height" value="0.16933" units="cm"/>
      <inkml:brushProperty name="color" value="#5B9BD5"/>
      <inkml:brushProperty name="ignorePressure" value="1"/>
    </inkml:brush>
  </inkml:definitions>
  <inkml:trace contextRef="#ctx0" brushRef="#br0">1920 165 16384,'0'0'0,"0"0"0,0 0 0,0 0 0,0 0 0,0 0 0,0 0 0,0 0 0,0 0 0,0 0 0,0 0 0,0 0 0,0 0 0,0 0 0,0 0 0,0 0 0,0 2 0,0 3 0,0 4 0,0 1 0,0 3 0,-2 2 0,0 1 0,-2 4 0,0 2 0,1 3 0,0 0 0,1-1 0,1-2 0,0-2 0,1-3 0,0-1 0,0-2 0,0 0 0,0-1 0,0 1 0,0 2 0,1 2 0,-1 2 0,0 2 0,0 2 0,0 3 0,0 3 0,0 1 0,0 1 0,0 1 0,0-2 0,0-3 0,0-4 0,0-1 0,0-3 0,0-1 0,0 1 0,1 3 0,0 2 0,1 4 0,-1 2 0,1 4 0,1 2 0,2 3 0,-1 1 0,0-2 0,-1-1 0,2-3 0,0 0 0,1 2 0,0 1 0,0 2 0,2 1 0,2 4 0,1 0 0,1-2 0,2-2 0,-2-3 0,1-3 0,0-1 0,0 0 0,3 3 0,1 4 0,3 6 0,0 3 0,-1-2 0,0 0 0,-1-3 0,0-3 0,2-1 0,0 0 0,3 3 0,-1 0 0,3 3 0,-1 2 0,2 1 0,1-3 0,-1-2 0,0-2 0,0-3 0,3 3 0,2 2 0,3 3 0,1 3 0,0-1 0,-4-1 0,-2-3 0,-3-2 0,-3 0 0,1 3 0,0 5 0,4 4 0,3 0 0,2 0 0,1-5 0,1-5 0,1-3 0,2-3 0,1 3 0,0 0 0,-2 3 0,-1 1 0,2 2 0,-1 1 0,2-3 0,-2-4 0,0-3 0,-2-3 0,1 0 0,0 2 0,0 0 0,-3 1 0,-4 0 0,-3 0 0,-4-3 0,-2-2 0,1-2 0,-1-2 0,2-3 0,2-2 0,1 2 0,1 0 0,2 3 0,1 3 0,0 1 0,-1 1 0,-2 1 0,-2-3 0,-4-1 0,1-2 0,-2-3 0,0-1 0,-1-2 0,0 1 0,0 0 0,-2 1 0,-1 3 0,0 0 0,-1 3 0,0 1 0,-1-1 0,1-1 0,1 0 0,0-3 0,0-2 0,-1-3 0,-1-2 0,0 0 0,-2-2 0,1 0 0,0 0 0,-1 0 0,2 1 0,0 2 0,0 1 0,1 2 0,0 0 0,-1 1 0,1 0 0,-1 1 0,-2-1 0,-1-2 0,-2-2 0,-1-2 0,0 1 0,-1-2 0,2 1 0,-2-1 0,1 2 0,-1 0 0,1 3 0,0 0 0,-1 2 0,1-1 0,0 2 0,0 0 0,-1 2 0,-2-1 0,0-2 0,0-1 0,0-2 0,2-3 0,0 1 0,1-2 0,-1 1 0,2-1 0,-2 0 0,1 0 0,0 2 0,0 1 0,0 1 0,0 3 0,0 1 0,0 0 0,-1 1 0,2 2 0,-2-3 0,1-1 0,-1-1 0,-1-2 0,-1-2 0,1 0 0,-2 0 0,1 1 0,-1 2 0,0 3 0,1 4 0,1 3 0,1 3 0,0 0 0,0-2 0,-1-1 0,1-4 0,-1-4 0,-2-3 0,0-1 0,0-4 0,1 0 0,0-1 0,0 1 0,2-1 0,0 3 0,1 2 0,0 2 0,-1 3 0,2 3 0,-1 2 0,-1-1 0,1 0 0,-2-3 0,-1-2 0,0-3 0,0-2 0,0-2 0,0-2 0,1-2 0,1 0 0,0 1 0,0 3 0,1 3 0,0 1 0,0 3 0,-1 1 0,1 2 0,1 2 0,-3 0 0,1-2 0,-2-3 0,-1-2 0,-1-3 0,-1-2 0,2-1 0,-2 0 0,1 0 0,0 1 0,0-2 0,0 0 0,1 0 0,-1-1 0,0-2 0,-1-1 0,0 2 0,2 0 0,0 1 0,-1 3 0,0 2 0,0-1 0,-2 1 0,0-2 0,0-2 0,0-1 0,0-1 0,0-2 0,1 0 0,1-3 0,0 0 0,1 1 0,0 1 0,-2 0 0,0-1 0,2 2 0,-2 0 0,1-2 0,-1-2 0,-1-1 0,1-1 0,-1 1 0,0 1 0,0-1 0,0 1 0,0 0 0,0-1 0,0-1 0,0 0 0,0 0 0,0-1 0,0-1 0,0 1 0,0 0 0,0-3 0,0 1 0,0 1 0,0-2 0,0-2 0,0 0 0,0-1 0,0 1 0,0 1 0,0 0 0,0-1 0,0-1 0,0 0 0,0 2 0,0 0 0,0 1 0,0 0 0,0 0 0,0 3 0,0-2 0,0 3 0,0-2 0,0 1 0,0 0 0,0 1 0,0-2 0,0 1 0,0 0 0,0 0 0,0-1 0,0 1 0,0 0 0,0 0 0,0-1 0,0 2 0,0-2 0,0-1 0,0-2 0,0-1 0,0-1 0,0-1 0,0 0 0,0 0 0,0-1 0,0 1 0,0 0 0,0 0 0,0 0 0,0 0 0,0 0 0,0 0 0,0 0 0,0 0 0,0 0 0,0 0 0,0 0 0,0 0 0,0 0 0,0 0 0</inkml:trace>
  <inkml:trace contextRef="#ctx0" brushRef="#br1" timeOffset="-9.46259E6">4945 8466 16384,'0'0'0,"0"0"0,0 0 0,0 0 0,0 0 0,0 0 0,0 0 0,0 0 0,0 0 0,0 0 0,0 0 0,0 0 0,0 0 0,0 0 0,0 0 0,0 0 0,0 0 0,0 0 0,0 0 0,0 0 0,0 0 0,0 0 0,0 0 0,0 0 0,0 0 0,1 4 0,2 4 0,2 7 0,0 5 0,2 4 0,1 3 0,-1 1 0,1 1 0,0 2 0,0 1 0,0 2 0,-2 3 0,-1 0 0,-2 0 0,-1-1 0,-1-2 0,-1-3 0,-1-5 0,1-4 0,0-3 0,-1-7 0,1-1 0,0-3 0,0-3 0,0-2 0,0-3 0,0 1 0,0-2 0,0 1 0,0 0 0,0-1 0,0 1 0,0-1 0,0 1 0,0 0 0,0 0 0,0 0 0,0 0 0,0 0 0,0 0 0,0 0 0,0 0 0,0 0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0:40:59.099"/>
    </inkml:context>
    <inkml:brush xml:id="br0">
      <inkml:brushProperty name="width" value="0.06667" units="cm"/>
      <inkml:brushProperty name="height" value="0.06667" units="cm"/>
      <inkml:brushProperty name="color" value="#843C0C"/>
      <inkml:brushProperty name="ignorePressure" value="1"/>
    </inkml:brush>
    <inkml:brush xml:id="br1">
      <inkml:brushProperty name="width" value="0.16933" units="cm"/>
      <inkml:brushProperty name="height" value="0.16933" units="cm"/>
      <inkml:brushProperty name="color" value="#843C0C"/>
      <inkml:brushProperty name="ignorePressure" value="1"/>
    </inkml:brush>
  </inkml:definitions>
  <inkml:trace contextRef="#ctx0" brushRef="#br0">5260 122 16384,'0'0'0,"0"0"0,0 0 0,0 0 0,0 0 0,0 0 0,0 0 0,0 0 0,0 0 0,0 0 0,0 0 0,0 0 0,0 0 0,0 0 0,0 0 0,0 0 0,0 0 0,0 0 0,0 0 0,0 0 0,0 2 0,0 2 0,0-1 0,-1 2 0,0-1 0,-1 3 0,1-2 0,0 3 0,0-2 0,1 1 0,0 0 0,0 1 0,0 3 0,-1 1 0,-1 2 0,-1 2 0,0 2 0,1 3 0,1 1 0,-1 3 0,0 0 0,1-1 0,-1 0 0,0 0 0,0 0 0,0-1 0,2 1 0,-1-2 0,0-2 0,1-2 0,0 0 0,0 0 0,0 2 0,0 0 0,0 0 0,0 3 0,-1 1 0,0 1 0,-1 1 0,1 0 0,0 3 0,-1 2 0,0 1 0,2-1 0,-2-3 0,1-3 0,1-1 0,0-1 0,0 3 0,0 1 0,0 3 0,-1 2 0,-2 1 0,-1 3 0,-1 2 0,2 0 0,0-2 0,1-2 0,2-4 0,0-2 0,-2-2 0,0 0 0,0 3 0,0 2 0,0 1 0,-1 3 0,1 2 0,0 1 0,-1 2 0,0-1 0,-2-1 0,-1-5 0,0-1 0,-1-1 0,2 0 0,0-1 0,3 1 0,-1 1 0,2 0 0,-2 2 0,-2 2 0,-2 2 0,-1 0 0,1-1 0,-4-2 0,-3-2 0,-2-4 0,0 0 0,-2-2 0,0-1 0,-1 1 0,1 1 0,0 1 0,2 0 0,-1 3 0,1 1 0,1 0 0,0-1 0,2-3 0,2-3 0,2-2 0,1-1 0,1-3 0,-1 2 0,0 2 0,0 2 0,0 1 0,-3 3 0,-1 2 0,0 2 0,-1-1 0,-1 3 0,-3-1 0,-2-2 0,0-2 0,-1-3 0,0-2 0,0-1 0,-2 0 0,1 1 0,-2 2 0,-1 2 0,1 2 0,0 1 0,2 1 0,-1 0 0,2 0 0,-1-1 0,1-1 0,-1-2 0,1-2 0,-1-2 0,-1 0 0,0 0 0,-2 2 0,-1 0 0,-4 4 0,-2 2 0,-3 1 0,2 0 0,0-1 0,2-2 0,5-3 0,3-2 0,4-3 0,0-3 0,1 0 0,-3 1 0,-2 0 0,-3 2 0,-2 2 0,-1 0 0,-2 2 0,-1 1 0,-2 1 0,0 0 0,2 0 0,2 2 0,1 0 0,2-3 0,3-2 0,-1-3 0,1 0 0,-1 0 0,-3 1 0,-1 2 0,-5 5 0,-2 4 0,-3 3 0,0 2 0,1 0 0,2-3 0,4-2 0,4-4 0,3-2 0,4-3 0,1 0 0,0 0 0,1 0 0,-1 1 0,0 2 0,-2 2 0,-2 4 0,-1 3 0,-2 1 0,-1-3 0,2-2 0,-1-3 0,1-1 0,0-2 0,0-1 0,0 1 0,2 4 0,1 1 0,0 5 0,1 2 0,0 2 0,1-2 0,-1-4 0,1-2 0,1-3 0,1 0 0,-1 1 0,2 3 0,-1 6 0,-1 7 0,0 2 0,-1 1 0,0-4 0,1-1 0,0-1 0,0 0 0,0 0 0,1 3 0,-1 3 0,2 1 0,2-2 0,2-2 0,2-5 0,3-3 0,-1-2 0,0 1 0,1 0 0,1 2 0,0 3 0,0 1 0,0-1 0,0-1 0,1-1 0,-1-1 0,0 0 0,1 4 0,-1 2 0,3 3 0,-1-2 0,2-2 0,1-4 0,1-4 0,0-3 0,-2-4 0,-1-2 0,0-2 0,1 1 0,1 1 0,0 4 0,1 5 0,-2 3 0,2 1 0,0-2 0,0-1 0,1-2 0,0-3 0,0-3 0,0-1 0,0-1 0,0 0 0,1 2 0,0 0 0,3 1 0,-2-2 0,0-1 0,1-3 0,-2-3 0,-1-3 0,0-1 0,0-2 0,0-1 0,0 0 0,1 2 0,1 0 0,-1-1 0,0-1 0,2 1 0,-2-1 0,1 2 0,0 1 0,2 4 0,-1 1 0,0 3 0,-1 2 0,0-1 0,-2-3 0,0-1 0,0-3 0,0-1 0,0-3 0,0-2 0,0-1 0,0-2 0,0-1 0,0-2 0,0-2 0,0-2 0,0-3 0,0-2 0,0 0 0,0-2 0,0 1 0,0 0 0,0 0 0</inkml:trace>
  <inkml:trace contextRef="#ctx0" brushRef="#br1" timeOffset="-9.46789E6">2115 8670 16384,'0'0'0,"0"0"0,0 0 0,0 0 0,0 0 0,0 0 0,0 0 0,0 0 0,0 0 0,0 0 0,0 0 0,0 0 0,0 0 0,0 0 0,0 4 0,-2 10 0,-1 13 0,-1 12 0,-1 7 0,2 4 0,1-2 0,1-3 0,0-5 0,1-4 0,0-5 0,0-2 0,0-1 0,1 0 0,-1 1 0,0 2 0,0-1 0,0 1 0,0-4 0,0-2 0,0-3 0,0-5 0,0-3 0,0-3 0,0-3 0,0-3 0,0-2 0,0-2 0,0-1 0,0 0 0,0-1 0,0 1 0,0 0 0,0-1 0,0 1 0,0 0 0,0 0 0,0 0 0,0 0 0,0 0 0,0 0 0,0 0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0:41:52.679"/>
    </inkml:context>
    <inkml:brush xml:id="br0">
      <inkml:brushProperty name="width" value="0.06667" units="cm"/>
      <inkml:brushProperty name="height" value="0.06667" units="cm"/>
      <inkml:brushProperty name="color" value="#F4B183"/>
      <inkml:brushProperty name="ignorePressure" value="1"/>
    </inkml:brush>
  </inkml:definitions>
  <inkml:trace contextRef="#ctx0" brushRef="#br0">3936 122 16384,'0'0'0,"0"0"0,0 0 0,0 0 0,0 0 0,0 0 0,0 0 0,0 0 0,0 0 0,0 0 0,0 0 0,0 0 0,0 0 0,0 0 0,0 0 0,0 0 0,0 0 0,0 0 0,0 0 0,0 0 0,0 2 0,0 2 0,0-1 0,0 2 0,-1-1 0,0 3 0,1-2 0,-1 3 0,0-2 0,1 1 0,0 0 0,0 1 0,0 3 0,0 1 0,-1 2 0,-1 2 0,0 2 0,1 3 0,0 1 0,0 3 0,0 0 0,0-1 0,0 0 0,0 0 0,0 0 0,0-1 0,1 1 0,-1-2 0,1-2 0,0-2 0,0 0 0,0 0 0,0 2 0,0 0 0,0 0 0,0 3 0,-1 1 0,0 1 0,0 2 0,1-1 0,-1 3 0,0 2 0,0 1 0,1-1 0,-1-3 0,0-3 0,1-1 0,0-1 0,0 3 0,0 1 0,0 3 0,-1 2 0,0 1 0,-2 3 0,0 2 0,2 0 0,-1-2 0,1-2 0,1-4 0,0-2 0,-1-2 0,-1 0 0,1 3 0,0 2 0,0 1 0,-1 3 0,1 2 0,0 1 0,-1 2 0,0-1 0,-1-1 0,0-5 0,-1-1 0,0-1 0,1 0 0,1-1 0,0 1 0,1 1 0,0 1 0,-1 1 0,-1 2 0,-1 2 0,0 0 0,0-1 0,-3-2 0,-1-2 0,-1-4 0,-1 0 0,0-2 0,-1-1 0,0 1 0,1 1 0,-1 1 0,2 0 0,-1 3 0,1 1 0,0 0 0,0-1 0,2-3 0,0-3 0,2-2 0,0-1 0,1-3 0,0 2 0,-1 2 0,0 2 0,1 1 0,-3 3 0,0 2 0,0 2 0,0-1 0,-2 3 0,-1-1 0,-1-2 0,0-2 0,0-3 0,-1-2 0,0-1 0,-1 0 0,1 2 0,-1 1 0,-1 2 0,0 2 0,1 1 0,1 1 0,-1 0 0,1 0 0,0-1 0,0-1 0,0-2 0,0-2 0,0-2 0,-1 0 0,1 0 0,-2 2 0,-1 0 0,-2 4 0,-1 2 0,-2 1 0,1 0 0,1-1 0,0-2 0,4-3 0,1-2 0,2-3 0,1-3 0,0 0 0,-2 1 0,0 0 0,-3 2 0,-1 2 0,0 0 0,-2 2 0,0 1 0,-1 1 0,0 0 0,1 0 0,1 2 0,1 0 0,0-3 0,3-2 0,-1-3 0,1 1 0,-1-1 0,-2 1 0,-1 2 0,-2 5 0,-1 4 0,-2 3 0,0 2 0,0 0 0,2-3 0,1-2 0,4-4 0,1-2 0,2-3 0,1 0 0,0 0 0,0 0 0,0 1 0,0 2 0,-1 2 0,-1 4 0,-1 3 0,-2 1 0,1-3 0,0-2 0,0-3 0,0-1 0,1-2 0,-1-1 0,1 1 0,0 4 0,1 1 0,1 5 0,-1 2 0,1 2 0,0-2 0,0-4 0,0-1 0,1-4 0,1 0 0,-1 1 0,1 3 0,-1 6 0,0 7 0,0 2 0,0 1 0,-1-4 0,1-1 0,0-1 0,0 0 0,0 0 0,0 3 0,0 3 0,1 1 0,1-2 0,2-2 0,0-5 0,3-3 0,-2-2 0,1 1 0,1 0 0,-1 2 0,1 3 0,0 1 0,0-1 0,0 0 0,1-2 0,-1-1 0,-1 0 0,2 4 0,-1 2 0,2 3 0,-1-2 0,1-2 0,1-4 0,0-4 0,1-3 0,-2-4 0,-1-2 0,1-2 0,0 1 0,1 1 0,0 4 0,0 5 0,0 3 0,0 1 0,1-2 0,-1-1 0,1-2 0,0-3 0,0-3 0,0-1 0,0-1 0,0 0 0,1 2 0,-1 0 0,2 1 0,0-2 0,-1-1 0,1-2 0,-2-4 0,0-3 0,0-1 0,0-2 0,0-1 0,0 0 0,1 2 0,0 0 0,-1-1 0,1-1 0,1 1 0,-2-1 0,2 2 0,-1 1 0,1 4 0,0 1 0,0 3 0,-1 2 0,0-1 0,-1-3 0,0-1 0,0-3 0,0-1 0,0-3 0,0-2 0,0-1 0,0-2 0,0-1 0,0-2 0,0-2 0,0-2 0,0-3 0,0-2 0,0 0 0,0-2 0,0 1 0,0 0 0,0 0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0:42:05.914"/>
    </inkml:context>
    <inkml:brush xml:id="br0">
      <inkml:brushProperty name="width" value="0.06667" units="cm"/>
      <inkml:brushProperty name="height" value="0.06667" units="cm"/>
      <inkml:brushProperty name="color" value="#C55A11"/>
      <inkml:brushProperty name="ignorePressure" value="1"/>
    </inkml:brush>
  </inkml:definitions>
  <inkml:trace contextRef="#ctx0" brushRef="#br0">1929 165 16384,'0'0'0,"0"0"0,0 0 0,0 0 0,0 0 0,0 0 0,0 0 0,0 0 0,0 0 0,0 0 0,0 0 0,0 0 0,0 0 0,0 0 0,0 0 0,0 0 0,0 2 0,0 3 0,0 5 0,0 0 0,0 3 0,-3 3 0,0 0 0,-3 5 0,1 2 0,1 3 0,0-1 0,1 0 0,1-2 0,1-2 0,1-4 0,0 0 0,0-3 0,0 1 0,0-2 0,0 2 0,0 1 0,1 3 0,-1 2 0,0 1 0,0 3 0,0 3 0,0 3 0,0 1 0,0 1 0,0 1 0,0-2 0,0-3 0,0-4 0,0-1 0,0-3 0,0-2 0,0 2 0,2 3 0,-1 1 0,2 5 0,-2 3 0,2 3 0,1 2 0,3 3 0,-1 2 0,-1-3 0,0-1 0,1-3 0,1 1 0,2 1 0,-1 1 0,0 3 0,4 0 0,1 4 0,3 1 0,0-3 0,4-1 0,-4-4 0,3-3 0,-1-1 0,0 1 0,4 2 0,1 4 0,5 7 0,0 3 0,-2-3 0,1 1 0,-2-4 0,0-2 0,3-2 0,-1 1 0,5 2 0,-1 0 0,4 4 0,-2 2 0,3 0 0,2-2 0,-2-2 0,0-3 0,0-3 0,4 4 0,3 1 0,5 4 0,0 3 0,1-2 0,-6 0 0,-3-3 0,-4-3 0,-4 1 0,1 2 0,1 6 0,5 4 0,4 0 0,3 0 0,1-6 0,1-4 0,2-4 0,3-2 0,1 2 0,1 1 0,-4 2 0,-1 2 0,3 1 0,-2 2 0,3-3 0,-2-5 0,-1-2 0,-2-4 0,1 0 0,0 2 0,0 1 0,-4 0 0,-6 0 0,-4 1 0,-5-4 0,-4-2 0,3-2 0,-3-2 0,4-3 0,2-2 0,2 2 0,1 0 0,3 3 0,1 3 0,1 1 0,-3 2 0,-1 0 0,-4-3 0,-5-1 0,1-2 0,-3-3 0,1-1 0,-2-2 0,0 1 0,0 0 0,-3 1 0,-1 3 0,0 0 0,-2 3 0,0 1 0,-1-1 0,2-1 0,1 0 0,0-3 0,-1-2 0,0-3 0,-2-2 0,0-1 0,-3-1 0,2 0 0,0-1 0,-2 1 0,3 1 0,0 2 0,0 0 0,1 3 0,1 0 0,-2 1 0,1 0 0,0 1 0,-4-1 0,-1-2 0,-3-3 0,-1-1 0,-1 1 0,0-2 0,2 0 0,-3 0 0,2 2 0,-2 0 0,2 2 0,0 1 0,-2 2 0,2-1 0,-1 2 0,1 0 0,-2 2 0,-2-1 0,-1-2 0,1-1 0,0-3 0,2-2 0,0 1 0,2-2 0,-2 0 0,3 0 0,-2 0 0,0-1 0,1 3 0,0 1 0,0 1 0,-1 3 0,1 1 0,0 0 0,-2 0 0,3 4 0,-2-5 0,0 0 0,0-1 0,-2-2 0,-2-2 0,2 0 0,-3-1 0,2 2 0,-2 2 0,0 3 0,2 4 0,1 3 0,1 3 0,0 1 0,1-3 0,-2-1 0,1-4 0,-1-4 0,-3-3 0,0-1 0,0-5 0,2 1 0,0-1 0,-1 0 0,3 0 0,1 3 0,0 1 0,1 3 0,-1 3 0,2 3 0,-2 2 0,0-1 0,0 0 0,-2-3 0,-1-2 0,-1-3 0,1-2 0,0-2 0,-1-3 0,2-1 0,1-1 0,1 2 0,-1 3 0,2 2 0,0 2 0,-1 3 0,0 1 0,0 2 0,2 2 0,-4 0 0,2-2 0,-4-3 0,-1-2 0,-1-3 0,-1-3 0,2 0 0,-3 0 0,2-1 0,0 2 0,-1-2 0,1-1 0,1 1 0,-1-2 0,0-1 0,-2-2 0,1 3 0,2-1 0,0 2 0,-1 3 0,0 1 0,-1 0 0,-2 1 0,0-2 0,0-3 0,0 0 0,0-2 0,0-1 0,2-1 0,1-2 0,-1-1 0,3 1 0,-1 2 0,-3-1 0,0 0 0,4 1 0,-4 1 0,2-3 0,-2-2 0,-1 0 0,2-2 0,-2 1 0,0 2 0,0-2 0,0 1 0,0 1 0,0-2 0,0-1 0,0 0 0,0 1 0,0-2 0,0-1 0,0 1 0,0 1 0,0-4 0,0 1 0,0 1 0,0-2 0,0-2 0,0 0 0,0-1 0,0 2 0,0 0 0,0 0 0,0-1 0,0-1 0,0 0 0,0 2 0,0 0 0,0 1 0,0 0 0,0 0 0,0 4 0,0-3 0,0 3 0,0-2 0,0 2 0,0-1 0,0 1 0,0-2 0,0 2 0,0-1 0,0 0 0,0-1 0,0 1 0,0 1 0,0-1 0,0-1 0,0 2 0,0-1 0,0-2 0,0-2 0,0-1 0,0-1 0,0-1 0,0 0 0,0 0 0,0-1 0,0 1 0,0 0 0,0 0 0,0 0 0,0 0 0,0 0 0,0 0 0,0 0 0,0 0 0,0 0 0,0 0 0,0 0 0,0 0 0,0 0 0,0 0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42:52.941"/>
    </inkml:context>
    <inkml:brush xml:id="br0">
      <inkml:brushProperty name="width" value="0.04667" units="cm"/>
      <inkml:brushProperty name="height" value="0.04667" units="cm"/>
      <inkml:brushProperty name="ignorePressure" value="1"/>
    </inkml:brush>
    <inkml:brush xml:id="br1">
      <inkml:brushProperty name="width" value="0.16933" units="cm"/>
      <inkml:brushProperty name="height" value="0.16933" units="cm"/>
      <inkml:brushProperty name="ignorePressure" value="1"/>
    </inkml:brush>
    <inkml:brush xml:id="br2">
      <inkml:brushProperty name="width" value="0.04667" units="cm"/>
      <inkml:brushProperty name="height" value="0.04667" units="cm"/>
      <inkml:brushProperty name="color" value="#ED1C24"/>
      <inkml:brushProperty name="ignorePressure" value="1"/>
    </inkml:brush>
  </inkml:definitions>
  <inkml:trace contextRef="#ctx0" brushRef="#br0">5744 4033 16384,'0'0'0,"0"0"0,0 0 0,0 0 0,0 0 0,0 0 0,0 0 0,0 0 0,0 0 0,0 0 0,5-2 0,5-3 0,9-3 0,8-3 0,10-1 0,9 1 0,14 3 0,12 4 0,6 6 0,2 5 0,-3 2 0,-8 4 0,-7 3 0,-4 6 0,-4 6 0,-1 5 0,0 7 0,-3 10 0,-2 16 0,-6 22 0,-6 11 0,-9 2 0,-8-4 0,-7-7 0,-8-7 0,-7-10 0,-7-4 0,-10-1 0,-8 4 0,-8 5 0,-7 1 0,-22 8 0,-23 1 0,-21-2 0,-9-8 0,2-13 0,12-15 0,14-14 0,11-9 0,7-11 0,5-7 0,2-5 0,0-5 0,0-5 0,-5-8 0,-4-15 0,-4-18 0,3-21 0,7-14 0,10-8 0,10-6 0,15-2 0,11-2 0,13-3 0,11-2 0,14 2 0,10 10 0,10 7 0,13 6 0,19 2 0,13 3 0,7 5 0,2 9 0,10 2 0,24 1 0,14-2 0,1 3 0,-10 6 0,-19 8 0,-29 11 0,-26 12 0,-24 9 0</inkml:trace>
  <inkml:trace contextRef="#ctx0" brushRef="#br0" timeOffset="1">5962 4850 16384,'0'-14'0,"0"-15"0,0-13 0,10-7 0,2-7 0,5 3 0,5 4 0,-2 6 0,-4 7 0,-1-2 0,4-4 0,-3 1 0,1 2 0,4 3 0,-3 3 0,-4 2 0,0-4 0,7 1 0,6 0 0,-1-4 0,-2-5 0,2 0 0,-1 2 0,-3 9 0</inkml:trace>
  <inkml:trace contextRef="#ctx0" brushRef="#br0" timeOffset="9290">8461 4032 16384,'0'0'0,"0"0"0,0 0 0,0 0 0,0 0 0,0 0 0,0 0 0,4 0 0,8 0 0,9-2 0,16-3 0,17-3 0,19 2 0,12 5 0,4 3 0,-7 6 0,-10 3 0,-13 2 0,-11 0 0,-10 4 0,-7 2 0,-3 7 0,-2 9 0,-4 17 0,-3 29 0,-5 23 0,-6 11 0,-8 7 0,-10-2 0,-16-4 0,-21 0 0,-26 5 0,-19-7 0,-7-12 0,-2-17 0,3-17 0,5-17 0,-3-14 0,-15-11 0,-19-13 0,-8-13 0,6-10 0,13-9 0,19-9 0,15-7 0,15-10 0,12-9 0,7-7 0,10-5 0,6-3 0,7-3 0,8-8 0,10-9 0,12-13 0,9-3 0,10 6 0,13 7 0,15 11 0,15 11 0,17 10 0,21 12 0,22 10 0,28 7 0,24 6 0,13-1 0,-10 0 0,-35 5 0,-42 5 0,-40 5 0</inkml:trace>
  <inkml:trace contextRef="#ctx0" brushRef="#br0" timeOffset="9290.5001">8275 4850 16384,'-5'0'0,"-10"-4"0,-9-7 0,-8-7 0,-5-3 0,0 0 0,-4 0 0,0 4 0,4-1 0,1 3 0,3 4 0,-7 0 0,-1 1 0,-5 2 0,-7-1 0,0-1 0,4 3 0,5 3 0,11-4 0,11 0 0</inkml:trace>
  <inkml:trace contextRef="#ctx0" brushRef="#br0" timeOffset="14834">11030 3784 16384,'0'0'0,"0"0"0,0 0 0,0 0 0,0 0 0,0 0 0,0 0 0,0 0 0,0 0 0,7-5 0,9-2 0,10 1 0,13 6 0,19 12 0,21 18 0,16 17 0,5 16 0,0 12 0,-3 19 0,-8 23 0,-16 13 0,-19 7 0,-20 4 0,-17-4 0,-19 0 0,-16-5 0,-12-6 0,-10-10 0,-10-15 0,-8-14 0,-13-15 0,-14-16 0,-7-15 0,-3-16 0,-4-17 0,-10-21 0,-14-24 0,-8-17 0,2-13 0,9-4 0,10 0 0,15 0 0,14-1 0,12-1 0,11-8 0,12-21 0,14-19 0,18-14 0,17-2 0,19 4 0,16 5 0,20 4 0,20 12 0,17 15 0,7 21 0,1 21 0,13 29 0,16 32 0,6 23 0,4 20 0,-23 0 0,-31-7 0,-30-12 0</inkml:trace>
  <inkml:trace contextRef="#ctx0" brushRef="#br0" timeOffset="14835">10971 4723 16384,'0'0'0,"0"0"0,0 0 0,0 0 0,0 0 0,0 0 0,0 0 0,0 0 0,0 0 0,0 0 0,0 0 0,0 0 0,0 0 0,0 0 0,0 0 0,0 0 0,0 0 0,0 0 0,2-1 0,2-3 0,3-1 0,4-2 0,6-3 0,3 0 0,6-3 0,5-1 0,0 0 0,3 1 0,0 1 0,3 0 0,1 1 0,2 0 0,-1 1 0,3-1 0,-4 2 0,-4 1 0,-5 1 0,-5 0 0,-1 1 0,-1 1 0,-3 0 0,-1 1 0,-1-1 0,-2 1 0,-1 0 0,-4 3 0,-1-1 0,-3 2 0,-2 0 0,-2 0 0,-1 0 0,2 0 0,-2 1 0,2-1 0,-3 0 0,1 0 0,0 0 0,-1 0 0,1 0 0,-2 0 0,1 0 0,0 0 0,0 0 0,0 0 0,0 0 0,0 0 0,0 0 0,0 0 0,2 0 0,0 0 0,0 0 0,0 0 0,-1 0 0,-1 0 0,1 0 0,-1 0 0,0 0 0,2 0 0,0 0 0,2-1 0,0-1 0,1 2 0,0-1 0,-1 0 0,0 0 0,0 1 0,0 0 0,-2 0 0,-1 0 0,0 0 0,-1 0 0,1 0 0,2 0 0,-2 0 0,2-1 0,1 0 0,-1 0 0,-1 0 0,0 0 0,-2 1 0,0 0 0,0-1 0,0 1 0,0 0 0,2-1 0,0-1 0,0 0 0,2-1 0,-1 1 0,0 0 0,0 0 0,-2 2 0,-1-1 0,1 1 0,1-2 0,0 0 0,0-1 0,1 0 0,2-1 0,1 0 0,-2 0 0,-1 2 0</inkml:trace>
  <inkml:trace contextRef="#ctx0" brushRef="#br1" timeOffset="1.22517E6">10954 2599 16384,'0'0'0,"0"0"0,0 0 0,0 0 0,0 0 0,0 0 0,0 0 0,0 0 0,0 0 0,0 0 0,0 0 0,0 0 0,0 0 0,0 0 0,0 0 0,0 0 0,0 0 0,0 0 0,0 0 0,0 0 0,0 0 0,0 5 0,1 8 0,1 9 0,1 9 0,2 6 0,-2 4 0,1 2 0,-2-1 0,-1-3 0,-1-3 0,0-4 0,-2-5 0,1-4 0,1-3 0,-1-6 0,0-3 0,1-3 0,0-2 0,0-4 0,0-1 0,0 2 0,0 0 0,0-1 0,0 0 0,0-1 0,0-1 0,0 1 0,0-1 0,0 0 0,0 0 0,0 0 0,0-1 0,0 1 0,0 0 0,0 0 0</inkml:trace>
  <inkml:trace contextRef="#ctx0" brushRef="#br0" timeOffset="-614525">13522 5136 16384,'0'0'0,"0"0"0,0 0 0,0 0 0,0 0 0,0 0 0,0 0 0,0 0 0,0 0 0,0 0 0,0 0 0,0 0 0,0 0 0,7 0 0,12 0 0,14 0 0,15 0 0,16 0 0,17 0 0,13 0 0,9 0 0,-1 0 0,1 0 0,-1 0 0,3 0 0,-4 3 0,-5 0 0,-7 2 0,-7 1 0,-5 1 0,-5 3 0,0 3 0,0 3 0,6 1 0,7 0 0,7-3 0,-3-4 0,-5-3 0,-11-3 0,-13-2 0,-12-2 0,-15-1 0,-11 0 0,-12 1 0,-5 0 0,-5-1 0,-2 1 0,-1 0 0,0 0 0,2 0 0,-1 0 0,1 0 0,0 0 0,1 0 0,0 0 0,0 0 0,0 0 0,0 0 0,0 0 0,0 0 0,1 0 0,-1 0 0,0 0 0,0 0 0,0 0 0,0 0 0,0 0 0,0 0 0,0 0 0,0 0 0,0 0 0,0 0 0,0 0 0,0 0 0,0 0 0,0 0 0,0 0 0,0 0 0,0 0 0,0 0 0,0 0 0,0 0 0,0 0 0,0 0 0,0 0 0,0 0 0,0 0 0,0 0 0,0 0 0,0 0 0,0 0 0,0 0 0,0 0 0,0 0 0,0 0 0,0 0 0,0 0 0,0 0 0,0 0 0,0 0 0,0 0 0,0 0 0,0 0 0,0 0 0,0 0 0,0 0 0,0-8 0,-2-10 0,-6-8 0,-9-11 0,-10-13 0,-9-13 0,-9-8 0,-6-5 0,-1 2 0,2 5 0,3 7 0,6 9 0,6 10 0,4 5 0,1 6 0,8 7 0,1 5 0,5 3 0,5 6 0,5 5 0,2 4 0,3 1 0,1 2 0,1 0 0,1 0 0,-2-1 0,1 1 0,-1 0 0,1-1 0,-1 0 0,0 0 0,0 0 0,0 0 0,0 0 0,0 0 0,0 0 0,0 0 0,0 0 0,0 0 0,0 0 0,0 0 0,0 0 0,0 0 0,0 0 0,0 0 0,0 0 0,0 0 0,0 0 0,0 0 0,0 0 0,0 0 0,0 0 0,0 0 0,0 0 0,0 0 0,0 0 0</inkml:trace>
  <inkml:trace contextRef="#ctx0" brushRef="#br0" timeOffset="-613508">14806 6105 16384,'0'0'0,"0"0"0,0 0 0,0 0 0,0 0 0,0 0 0,0 0 0,0 0 0,0 0 0,0 0 0,0 0 0,0 0 0,0 0 0,0 0 0,6-4 0,11-7 0,13-8 0,12-7 0,10-8 0,2-4 0,-2-3 0,1-3 0,0-4 0,3-6 0,2-4 0,5-6 0,1 1 0,0 3 0,-4 4 0,-5 8 0,-8 7 0,-7 8 0,-5 6 0,-5 3 0,-2 6 0,-7 4 0,-1 0 0,-5 4 0,-4 2 0,0 2 0,-2 4 0,-2 1 0,-3 0 0,-2 2 0</inkml:trace>
  <inkml:trace contextRef="#ctx0" brushRef="#br2" timeOffset="-602150">16075 3019 16384,'0'0'0,"0"0"0,0 0 0,0 0 0,0 0 0,0 0 0,0 0 0,0 0 0,0 0 0,0 0 0,0 0 0,0 0 0,2 10 0,4 9 0,2 20 0,5 41 0,3 53 0,1 36 0,-1 42 0,0 46 0,-4 16 0,-1 13 0,-1 5 0,-4-11 0,0-26 0,1-21 0,2-14 0,-1-6 0,1-17 0,3-16 0,2-16 0,1-15 0,1-16 0,-4-22 0,-2-25 0,-4-22 0,-2-23 0,-3-17 0,-1-13 0,0-10 0,-1-3 0,1-2 0,-1-1 0,1 2 0,4-14 0,5-25 0,-1-53 0,4-70 0,0-43 0,-5-34 0,-3-29 0,-2 1 0,-2 11 0,2-4 0,4 3 0,7 13 0,8 12 0,7-1 0,3 10 0,2 22 0,-1 27 0,-4 28 0,-1 26 0,-3 24 0,-3 24 0,-3 20 0,-5 20 0,-5 16 0,-3 11 0,5 20 0,9 51 0,4 67 0,-2 65 0,-11 85 0,-15 40 0,-18 64 0,-12 7 0,-14 15 0,-7-17 0,-2-43 0,2-51 0,6-55 0,10-57 0,10-52 0,12-48 0,8-39 0,6-27 0,6-24 0,12-52 0,14-82 0,11-52 0,12-63 0,9-50 0,5-33 0,6-28 0,-3 15 0,-8 32 0,-6 37 0,-9 43 0,-9 52 0,-8 50 0,-8 49 0,-10 39 0,-5 29 0,-1 37 0,-1 58 0,-6 84 0,-8 51 0,-5 50 0,-8 33 0,-4 2 0,0-24 0,6-30 0,3-38 0,3-38 0,4-40 0,4-43 0,3-34 0,3-24 0,4-26 0,11-49 0,15-66 0,12-52 0,8-28 0,5-13 0,8-8 0,5 8 0,-1 23 0,-8 38 0,-11 38 0,-13 39 0,-8 44 0,-8 66 0,-17 83 0,-20 99 0,-19 51 0,-14 26 0,-7-5 0,3-33 0,9-50 0,10-54 0,11-55 0,11-43 0,7-32 0,6-42 0,9-51 0,15-67 0,27-64 0,24-30 0,16 4 0,9 24 0,-1 36 0,-10 42 0,-15 43 0,-15 35 0,-14 29 0,-13 44 0,-13 68 0,-16 47 0,-17 42 0,-16 26 0,-11 4 0,-3-22 0,5-36 0,6-40 0,10-40 0,9-33 0,11-30 0,14-41 0,23-41 0,24-44 0,18-34 0,7-18 0,-3 5 0,-13 24 0,-16 33 0,-17 36 0,-13 29 0,-5 27 0,-8 41 0,-7 41 0,-7 39 0,-8 23 0,-2 1 0,0-16 0,2-23 0,4-27 0,5-26 0,4-28 0,4-34 0,8-52 0,11-56 0,11-39 0,9-9 0,3 15 0,0 26 0,-4 32 0,-10 34 0,-9 28 0,-8 21 0,-3 24 0,-9 38 0,-9 41 0,-9 23 0,-6 7 0,-1-12 0,5-19 0,6-23 0,4-21 0,6-18 0,6-19 0,19-37 0,23-45 0,24-30 0,20-13 0,13-1 0,0 12 0,-10 20 0,-15 25 0,-20 23 0,-16 19 0,-11 20 0,-7 30 0,-6 44 0,-10 40 0,-11 21 0,-7 0 0,-3-15 0,1-23 0,3-27 0,3-24 0,6-23 0,10-33 0,19-49 0,19-41 0,27-35 0,21-15 0,12 0 0,-6 22 0,-15 30 0,-16 31 0,-21 28 0,-11 33 0,-9 40 0,-12 67 0,-13 70 0,-13 35 0,-14 16 0,-11-5 0,-3-23 0,3-32 0,7-40 0,9-38 0,7-33 0,11-34 0,17-33 0,27-50 0,25-51 0,15-32 0,5-8 0,-2 12 0,-13 24 0,-12 30 0,-17 30 0,-15 28 0,-13 20 0,-10 13 0,-4 7 0,-1 14 0,-2 15 0,-4 12 0,-3 6 0,-2-1 0,1-9 0,1-5 0,3-9 0,3-9 0,1-6 0,1-5 0,1-3 0,1-2 0,-1-1 0,1 1 0,-1-1 0,0 1 0,0 1 0,0-1 0,0 1 0,0 0 0,0 0 0,0 0 0,0 0 0,0 0 0,0 0 0,0 0 0,0 0 0,0 0 0,0 0 0,0 0 0</inkml:trace>
  <inkml:trace contextRef="#ctx0" brushRef="#br2" timeOffset="-596984">16178 3213 16384,'0'0'0,"0"0"0,0 0 0,0 0 0,0 0 0,0 0 0,0 0 0,0 5 0,0 22 0,0 57 0,0 51 0,-2 65 0,-6 68 0,-5 39 0,-6 25 0,-5-9 0,0-43 0,4-60 0,6-62 0,4-60 0,4-45 0,4-50 0,4-76 0,7-89 0,8-84 0,4-33 0,8-19 0,10-3 0,9 22 0,1 45 0,2 53 0,-7 53 0,-11 47 0,-10 39 0,-3 37 0,-5 72 0,-11 95 0,-16 96 0,-14 58 0,-10 48 0,-5-5 0,2-17 0,7-32 0,5-43 0,7-58 0,8-55 0,6-52 0,2-42 0,4-30 0,1-50 0,3-68 0,7-100 0,8-69 0,8-66 0,8-24 0,6 1 0,9-3 0,5 22 0,2 36 0,1 40 0,-2 47 0,-9 50 0,-12 53 0,-7 45 0,-5 62 0,-7 120 0,-17 125 0,-21 108 0,-26 113 0,-17 35 0,-11 12 0,1-47 0,6-66 0,9-81 0,14-87 0,11-80 0,13-66 0,9-49 0,7-39 0,5-49 0,9-96 0,11-83 0,15-103 0,12-38 0,10-32 0,3 11 0,0 40 0,-2 58 0,-8 60 0,-9 63 0,-12 59 0,-10 48 0,-4 38 0,-4 69 0,-9 96 0,-13 121 0,-14 73 0,-18 63 0,-9 8 0,0-32 0,3-54 0,8-73 0,9-74 0,11-66 0,8-52 0,7-55 0,16-109 0,23-109 0,27-113 0,20-67 0,15-36 0,3 14 0,-6 35 0,-11 49 0,-17 65 0,-16 71 0,-17 70 0,-14 56 0,-17 68 0,-34 109 0,-38 124 0,-34 132 0,-21 69 0,-6 49 0,9-17 0,20-36 0,23-62 0,22-76 0,21-81 0,15-77 0,13-59 0,7-53 0,6-65 0,10-111 0,16-83 0,21-84 0,17-38 0,13-1 0,10 15 0,-2 37 0,-7 53 0,-15 58 0,-14 59 0,-16 53 0,-8 48 0,-3 72 0,-4 104 0,-14 114 0,-22 110 0,-21 52 0,-14 17 0,-7-28 0,3-63 0,8-81 0,11-79 0,13-71 0,9-76 0,16-101 0,20-137 0,23-101 0,27-89 0,15-36 0,14-26 0,1 23 0,0 33 0,-5 52 0,-15 70 0,-20 76 0,-19 72 0,-14 61 0,-12 87 0,-29 150 0,-31 127 0,-33 117 0,-16 42 0,-11 9 0,3-45 0,9-70 0,15-83 0,19-80 0,18-73 0,12-51 0,3-57 0,2-89 0,10-96 0,20-97 0,20-54 0,19-29 0,11 4 0,0 47 0,-3 58 0,-8 68 0,-12 63 0,-13 54 0,-4 45 0,-3 98 0,-7 114 0,-15 106 0,-16 102 0,-12 36 0,-5-1 0,0-43 0,4-72 0,9-82 0,8-81 0,8-68 0,8-69 0,11-97 0,17-118 0,16-83 0,20-71 0,8-16 0,5-3 0,3 12 0,-3 40 0,-6 54 0,-11 61 0,-13 60 0,-14 55 0,-11 43 0,-2 43 0,-4 93 0,-12 93 0,-15 91 0,-12 37 0,-8 2 0,-7-26 0,3-53 0,5-61 0,7-60 0,9-50 0,6-41 0,1-59 0,7-92 0,15-73 0,17-72 0,19-30 0,13 6 0,3 38 0,-6 54 0,-6 58 0,-14 54 0,-7 40 0,-5 47 0,-5 91 0,-12 89 0,-19 87 0,-18 43 0,-14 13 0,-6-17 0,0-44 0,7-58 0,9-62 0,11-54 0,6-45 0,5-58 0,15-101 0,20-89 0,27-89 0,17-44 0,8 6 0,-4 36 0,-14 60 0,-14 66 0,-14 63 0,-13 51 0,-12 66 0,-18 112 0,-20 104 0,-28 90 0,-16 32 0,-7 1 0,1-30 0,10-57 0,14-67 0,19-64 0,14-55 0,8-54 0,11-68 0,20-97 0,25-68 0,21-48 0,15-15 0,3 16 0,-6 41 0,-12 54 0,-18 57 0,-15 47 0,-9 53 0,-8 74 0,-18 94 0,-20 72 0,-14 27 0,-7-4 0,0-30 0,7-46 0,10-52 0,10-47 0,10-36 0,8-42 0,19-74 0,26-70 0,19-50 0,12-31 0,1 0 0,-8 26 0,-13 42 0,-14 50 0,-15 42 0,-3 52 0,-6 68 0,-10 98 0,-12 71 0,-17 47 0,-13 11 0,-8-23 0,1-46 0,7-59 0,10-54 0,9-45 0,6-45 0,11-62 0,19-78 0,17-65 0,15-29 0,8-13 0,3 15 0,-5 35 0,-9 45 0,-13 47 0,-9 45 0,-5 51 0,-2 71 0,-7 82 0,-10 47 0,-8 20 0,-3-11 0,-3-34 0,1-40 0,2-44 0,4-37 0,5-35 0,12-63 0,21-73 0,21-56 0,21-41 0,9-14 0,0 10 0,-9 33 0,-15 44 0,-17 47 0,-16 39 0,-7 46 0,-12 61 0,-18 90 0,-18 68 0,-14 32 0,-9 3 0,-2-20 0,3-35 0,9-45 0,11-47 0,12-39 0,9-35 0,13-44 0,22-70 0,24-65 0,20-43 0,12-19 0,2 8 0,-8 28 0,-14 40 0,-19 45 0,-14 39 0,-8 40 0,-8 50 0,-12 68 0,-15 66 0,-12 31 0,-6-1 0,-2-21 0,5-35 0,8-41 0,8-38 0,7-28 0,12-39 0,24-66 0,21-53 0,15-35 0,9-16 0,-1 8 0,-8 27 0,-15 37 0,-16 36 0,-13 31 0,-8 43 0,-13 59 0,-11 65 0,-8 38 0,-4 3 0,2-21 0,3-32 0,5-34 0,5-31 0,4-25 0,13-35 0,20-53 0,25-48 0,21-37 0,16-19 0,0 5 0,-9 23 0,-20 35 0,-14 32 0,-11 36 0,-7 40 0,-7 59 0,-8 64 0,-9 41 0,-9 9 0,-5-17 0,-3-30 0,0-31 0,2-34 0,3-27 0,2-28 0,8-40 0,11-58 0,11-38 0,10-28 0,7-9 0,1 9 0,-3 24 0,-6 30 0,-8 32 0,-9 26 0,-3 25 0,-1 35 0,-5 44 0,-9 47 0,-8 33 0,-8 9 0,-3-10 0,1-27 0,4-31 0,5-32 0,5-22 0,-1-28 0,2-40 0,2-38 0,1-24 0,0-10 0,1 4 0,0 13 0,0 22 0,0 23 0,-6 21 0,-27 30 0,-37 47 0,-38 55 0,-18 34 0,-7 15 0,3-5 0,12-15 0,17-24 0,18-28 0,19-28 0,13-27 0,9-31 0,6-44 0,8-50 0,7-37 0,11-10 0,7 8 0,4 23 0,1 30 0,0 28 0,2 25 0,-9 29 0,-22 56 0,-25 53 0,-23 50 0,-18 35 0,0 5 0,10-16 0,17-33 0,20-41 0,12-37 0,9-37 0,0-47 0,6-51 0,4-56 0,6-46 0,4-23 0,4 8 0,1 27 0,1 37 0,-1 36 0,2 35 0,-13 39 0,-34 68 0,-40 70 0,-31 62 0,-14 41 0,2-2 0,13-23 0,18-38 0,21-43 0,23-44 0,17-33 0,11-30 0,8-46 0,10-66 0,12-50 0,13-36 0,7-15 0,3 12 0,-2 30 0,-5 40 0,-6 40 0,-6 31 0,-6 34 0,-16 62 0,-22 76 0,-16 51 0,-10 14 0,2-15 0,8-31 0,11-36 0,11-39 0,12-33 0,8-35 0,13-66 0,17-66 0,21-53 0,14-30 0,2 0 0,-1 23 0,-11 39 0,-11 44 0,-12 39 0,-10 30 0,-8 29 0,-9 37 0,-8 26 0,-7 14 0,-3-1 0,3-13 0,4-16 0,4-16 0,6-12 0,2-10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42:52.941"/>
    </inkml:context>
    <inkml:brush xml:id="br0">
      <inkml:brushProperty name="width" value="0.04667" units="cm"/>
      <inkml:brushProperty name="height" value="0.04667" units="cm"/>
      <inkml:brushProperty name="ignorePressure" value="1"/>
    </inkml:brush>
  </inkml:definitions>
  <inkml:trace contextRef="#ctx0" brushRef="#br0">5744 4033 16384,'0'0'0,"0"0"0,0 0 0,0 0 0,0 0 0,0 0 0,0 0 0,0 0 0,0 0 0,0 0 0,5-2 0,5-3 0,9-3 0,8-3 0,10-1 0,9 1 0,14 3 0,12 4 0,6 6 0,2 5 0,-3 2 0,-8 4 0,-7 3 0,-4 6 0,-4 6 0,-1 5 0,0 7 0,-3 10 0,-2 16 0,-6 22 0,-6 11 0,-9 2 0,-8-4 0,-7-7 0,-8-7 0,-7-10 0,-7-4 0,-10-1 0,-8 4 0,-8 5 0,-7 1 0,-22 8 0,-23 1 0,-21-2 0,-9-8 0,2-13 0,12-15 0,14-14 0,11-9 0,7-11 0,5-7 0,2-5 0,0-5 0,0-5 0,-5-8 0,-4-15 0,-4-18 0,3-21 0,7-14 0,10-8 0,10-6 0,15-2 0,11-2 0,13-3 0,11-2 0,14 2 0,10 10 0,10 7 0,13 6 0,19 2 0,13 3 0,7 5 0,2 9 0,10 2 0,24 1 0,14-2 0,1 3 0,-10 6 0,-19 8 0,-29 11 0,-26 12 0,-24 9 0</inkml:trace>
  <inkml:trace contextRef="#ctx0" brushRef="#br0" timeOffset="1">5962 4850 16384,'0'-14'0,"0"-15"0,0-13 0,10-7 0,2-7 0,5 3 0,5 4 0,-2 6 0,-4 7 0,-1-2 0,4-4 0,-3 1 0,1 2 0,4 3 0,-3 3 0,-4 2 0,0-4 0,7 1 0,6 0 0,-1-4 0,-2-5 0,2 0 0,-1 2 0,-3 9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3:30.476"/>
    </inkml:context>
    <inkml:brush xml:id="br0">
      <inkml:brushProperty name="width" value="0.04667" units="cm"/>
      <inkml:brushProperty name="height" value="0.04667" units="cm"/>
      <inkml:brushProperty name="ignorePressure" value="1"/>
    </inkml:brush>
  </inkml:definitions>
  <inkml:trace contextRef="#ctx0" brushRef="#br0">1732 2174 16384,'0'0'0,"0"0"0,0 0 0,0 0 0,0 0 0,0 0 0,0 0 0,0 0 0,0 0 0,0 0 0,0 0 0,0 0 0,0 0 0,2 5 0,4 11 0,3 13 0,1 19 0,2 15 0,-1 10 0,-2 2 0,-2-4 0,-4-11 0,-2-15 0,0-14 0,-1-14 0,-1-9 0,1-6 0,-1-4 0,3-16 0,6-30 0,6-26 0,6-18 0,12-6 0,4 2 0,6 10 0,-1 15 0,-3 18 0,-8 17 0,-4 13 0,-4 17 0,-4 35 0,-7 54 0,-10 50 0,-8 28 0,-6 8 0,-5-7 0,2-22 0,3-31 0,4-29 0,3-28 0,3-23 0,2-16 0,1-11 0,8-21 0,13-34 0,16-36 0,10-27 0,4-10 0,-1 8 0,-8 16 0,-11 26 0,-5 21 0,-8 20 0,-6 17 0,-4 28 0,-5 43 0,-5 46 0,-5 37 0,-4 23 0,-2 4 0,-1-11 0,2-23 0,3-28 0,3-25 0,2-27 0,2-16 0,2-14 0,0-10 0,1-7 0,0-3 0,-1-3 0,1 1 0</inkml:trace>
  <inkml:trace contextRef="#ctx0" brushRef="#br0" timeOffset="1429">2017 2507 16384,'0'0'0,"0"0"0,0 0 0,0 0 0,0 0 0,0 0 0,0 0 0,0 0 0,0 0 0,0 0 0,0 0 0,0 0 0,0 0 0,0 0 0,0 0 0,0 0 0,0 0 0,0 0 0,0 0 0,0 0 0,2-7 0,8-12 0,8-11 0,8-11 0,5-4 0,-2 0 0,-5 8 0,-3 6 0,-4 8 0,-5 8 0,0 25 0,-3 45 0,-7 47 0,-10 39 0,-11 27 0,-9 10 0,-4-11 0,-1-21 0,3-30 0,6-37 0,3-26 0,5-22 0,3-23 0,-1-30 0,-2-29 0,-1-19 0,0-15 0,2-8 0,-1-3 0,5 6 0,2 12 0,4 14 0,2 18 0,2 17 0,1 14 0,1 8 0,-1 22 0,0 48 0,-1 64 0,-2 37 0,0 15 0,1-8 0,1-21 0,0-31 0,0-32 0,1-30 0,0-26 0,0-30 0,7-56 0,8-57 0,12-40 0,10-20 0,7 0 0,1 15 0,-6 27 0,-6 31 0,-10 33 0,-7 27 0,-8 21 0,-5 12 0,-2 18 0,-6 19 0,-5 17 0,-3 9 0,-1 0 0,1-10 0,4-14 0,2-11 0,3-10 0,-2-25 0,2-41 0,3-40 0,8-27 0,4-2 0,2 11 0,2 22 0,-3 24 0,-2 25 0,-3 18 0,-4 14 0,-1 25 0,-4 27 0,-5 25 0,-5 18 0,-2 7 0,0 2 0,0 1 0,10 0 0,3-16 0,3-22 0,1-20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29:16.200"/>
    </inkml:context>
    <inkml:brush xml:id="br0">
      <inkml:brushProperty name="width" value="0.04667" units="cm"/>
      <inkml:brushProperty name="height" value="0.04667" units="cm"/>
      <inkml:brushProperty name="ignorePressure" value="1"/>
    </inkml:brush>
  </inkml:definitions>
  <inkml:trace contextRef="#ctx0" brushRef="#br0">3368 2471 16384,'0'0'0,"0"0"0,0 0 0,0 0 0,0 0 0,0 0 0,0 0 0,0 0 0,0 0 0,0 0 0,0 0 0,0 0 0,0 0 0,0 0 0,0 0 0,0 0 0,0 0 0,0 0 0,0 0 0,0 0 0,0 0 0,0 0 0,0 0 0,0-7 0,0-8 0,0-1 0,0-3 0,0 2 0,0 4 0,0 3 0,0 4 0,3 12 0,0 10 0,1 11 0,-2 8 0,0 4 0,-2-1 0,1-6 0,-1-8 0,0-9 0,0-7 0,0-5 0,0-2 0,0-3 0,0 1 0,0-1 0,0 1 0,0 0 0,0 1 0,0-1 0,0 1 0,0 0 0,3 5 0,0 1 0,0 5 0,-1 1 0,0-2 0,-1-2 0,0-3 0,0-2 0,-1-2 0,8-4 0,17-5 0,15-7 0,13-4 0,5-1 0,0 1 0,-6 3 0,-6 5 0,-7 4 0,-9 3 0,-5 3 0,-7 1 0,-7 0 0,-5 1 0,-3-1 0,-3 1 0,0 0 0,-2-1 0,1 0 0,0 0 0,5 0 0,6 0 0,8 0 0,-1 0 0,3 0 0,-4 0 0,-3 0 0,-4 0 0,-4 0 0,-3 0 0,-1 0 0</inkml:trace>
  <inkml:trace contextRef="#ctx0" brushRef="#br0" timeOffset="-4252">2479 2488 16384,'0'0'0,"0"0"0,0 0 0,0 0 0,0 0 0,0 0 0,0 0 0,0 0 0,0 0 0,0 0 0,0-7 0,0-9 0,2-10 0,4-7 0,0-3 0,-1 5 0,-1 8 0,-1 7 0,-1 8 0,4 10 0,2 21 0,4 22 0,-3 22 0,-5 15 0,-4 2 0,-4-6 0,-2-16 0,0-20 0,2-15 0,1-13 0,1-18 0,2-35 0,1-38 0,8-33 0,6-16 0,5 1 0,1 15 0,0 21 0,-3 26 0,-6 24 0,-3 18 0,-1 17 0,4 34 0,-5 38 0,-6 22 0,-5 15 0,-4-1 0,-3-9 0,0-18 0,2-21 0,3-20 0,2-17 0,2-11 0,3-11 0,12-29 0,15-36 0,13-24 0,6-11 0,0 5 0,-5 14 0,-10 22 0,-6 18 0,-2 22 0,-4 34 0,-4 38 0,-7 34 0,-8 27 0,-9 13 0,-6-3 0,-2-16 0,-1-23 0,2-25 0,4-21 0,4-18 0,5-25 0,13-45 0,16-51 0,16-44 0,8-16 0,0 8 0,-7 24 0,-8 28 0,-9 33 0,-7 26 0,-2 24 0,-3 33 0,-3 52 0,-5 36 0,-5 27 0,-5 10 0,-5-4 0,-2-15 0,3-23 0,1-28 0,2-26 0,1-20 0,3-14 0,-1-7 0,2-5 0,-1-6 0,0-1 0,0-4 0,0 1 0,0 3 0,1 2 0,-1 4 0,0 3 0,0 7 0,0 19 0,0 23 0,0 4 0,0-7 0,0-10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0:19.682"/>
    </inkml:context>
    <inkml:brush xml:id="br0">
      <inkml:brushProperty name="width" value="0.04667" units="cm"/>
      <inkml:brushProperty name="height" value="0.04667" units="cm"/>
      <inkml:brushProperty name="ignorePressure" value="1"/>
    </inkml:brush>
  </inkml:definitions>
  <inkml:trace contextRef="#ctx0" brushRef="#br0">7926 2506 16384,'0'0'0,"0"0"0,0 0 0,0 0 0,0 0 0,0 0 0,0 0 0,0 0 0,0 0 0,0 0 0,0 0 0,0 0 0,0 0 0,0 0 0,0 0 0,0 0 0,0 0 0,0 0 0,0 0 0,0 0 0,0 0 0,0 0 0,0 0 0,0 0 0,0 0 0,0 0 0,-1 0 0,-2 0 0,-1 0 0,-1 0 0,-3 0 0,-5 0 0,-7 1 0,-7 4 0,-7 5 0,-6 6 0,-1 7 0,-3 9 0,-4 6 0,-1 2 0,-2 1 0,0-1 0,3-3 0,2-3 0,4-3 0,1-1 0,0-2 0,2-2 0,1-4 0,4-3 0,0-4 0,4-5 0,4-4 0,4-3 0,2-2 0,3-1 0,0-1 0,2 1 0,2-1 0,3 0 0,2 0 0,2 1 0,2 0 0,2 0 0,0 0 0,2 0 0,0 0 0,1 0 0,-1 0 0,1 0 0,-1 0 0,0 0 0,0 0 0,0 0 0,0 0 0,0 0 0,0 0 0,0 0 0,0 0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39:55.467"/>
    </inkml:context>
    <inkml:brush xml:id="br0">
      <inkml:brushProperty name="width" value="0.06667" units="cm"/>
      <inkml:brushProperty name="height" value="0.06667" units="cm"/>
      <inkml:brushProperty name="color" value="#9DC3E6"/>
      <inkml:brushProperty name="ignorePressure" value="1"/>
    </inkml:brush>
  </inkml:definitions>
  <inkml:trace contextRef="#ctx0" brushRef="#br0">10646-5453 16384,'0'0'0,"0"0"0,0 0 0,0 0 0,0 0 0,0 0 0,0 0 0,0 0 0,0 0 0,0 0 0,0 0 0,0 0 0,0 0 0,0 0 0,0 0 0,0 0 0,0 0 0,0 3 0,0 1 0,0 2 0,-1 4 0,-1 0 0,1 0 0,0 0 0,-1 0 0,1 2 0,-2 2 0,0 1 0,0 0 0,0 2 0,1 0 0,1 0 0,0 0 0,1 1 0,0 1 0,0 1 0,0 1 0,0 1 0,0 1 0,0-1 0,1 1 0,-1 0 0,0 3 0,0 3 0,0 4 0,0 0 0,0-2 0,1-1 0,1-3 0,1-2 0,2-2 0,0-1 0,2 1 0,1 0 0,0 1 0,2 1 0,1-1 0,3 4 0,0 0 0,3 4 0,4 6 0,2 2 0,1 1 0,1-1 0,1-1 0,-2-3 0,-2-5 0,-2-4 0,-2-5 0,-2-1 0,1-1 0,0 0 0,1-1 0,-1 0 0,2 2 0,-1 2 0,1 3 0,-1 2 0,-1-1 0,-2 2 0,-2 2 0,-2-1 0,0 1 0,1 0 0,2-3 0,-2 0 0,0 0 0,0-4 0,1-1 0,0-2 0,-2 0 0,1-2 0,-1 2 0,0-2 0,0 0 0,0-1 0,-1 2 0,1 0 0,0 3 0,0 0 0,2 2 0,1 2 0,1 2 0,-1 1 0,-1 1 0,-2-1 0,-1-1 0,-1-1 0,0-1 0,-1-2 0,-2-2 0,-1-3 0,-1-1 0,0-2 0,2 0 0,0 0 0,1 1 0,1 2 0,0 0 0,0 0 0,-1 0 0,-1 0 0,1 1 0,0 3 0,-2-1 0,1 2 0,-1-2 0,-2 0 0,0-2 0,-1-1 0,0 2 0,0 0 0,0 2 0,1-1 0,-1-1 0,0-6 0,-2 0 0,1-5 0,-1-3 0,0-3 0,0-3 0,0-2 0,0 0 0,0-1 0,0 0 0,0 1 0,-1 0 0,1-1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39:52.735"/>
    </inkml:context>
    <inkml:brush xml:id="br0">
      <inkml:brushProperty name="width" value="0.06667" units="cm"/>
      <inkml:brushProperty name="height" value="0.06667" units="cm"/>
      <inkml:brushProperty name="ignorePressure" value="1"/>
    </inkml:brush>
  </inkml:definitions>
  <inkml:trace contextRef="#ctx0" brushRef="#br0">11370-2642 16384,'0'0'0,"0"0"0,0 0 0,0 0 0,0 0 0,0 0 0,0 0 0,0 0 0,3 0 0,4 0 0,3 0 0,4-1 0,6-3 0,4 0 0,1-1 0,2-1 0,-1 2 0,-1 0 0,1 1 0,4 2 0,5 0 0,6 1 0,3 1 0,4 3 0,0 1 0,-1 3 0,-2 3 0,-5 4 0,-2 5 0,-2 11 0,-1 12 0,-5 11 0,-6 5 0,-4 3 0,-6 0 0,-3 1 0,-3 4 0,-4 7 0,-2 4 0,-3-3 0,-3-6 0,-5-8 0,-5-6 0,-4-7 0,-5-3 0,-5-4 0,-7 0 0,-6 0 0,-8 0 0,-1-3 0,0-5 0,1-5 0,-3-8 0,-9-9 0,-5-8 0,-5-9 0,-2-9 0,1-8 0,-2-7 0,0-3 0,2-2 0,3 0 0,4 2 0,5 1 0,5 1 0,6 0 0,7 0 0,8-1 0,8-5 0,8-4 0,7-3 0,8-3 0,6 0 0,9-2 0,5-1 0,4-4 0,9-5 0,2-2 0,2 1 0,2 2 0,-1 6 0,2 7 0,0 3 0,3 7 0,4 4 0,2 6 0,4 1 0,8 2 0,1 0 0,-9 4 0,-13 4 0,-13 6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39:58.736"/>
    </inkml:context>
    <inkml:brush xml:id="br0">
      <inkml:brushProperty name="width" value="0.06667" units="cm"/>
      <inkml:brushProperty name="height" value="0.06667" units="cm"/>
      <inkml:brushProperty name="color" value="#9DC3E6"/>
      <inkml:brushProperty name="ignorePressure" value="1"/>
    </inkml:brush>
  </inkml:definitions>
  <inkml:trace contextRef="#ctx0" brushRef="#br0">4965 1507 16384,'0'0'0,"0"0"0,0 0 0,0 0 0,0 0 0,0 0 0,0 0 0,0 0 0,0 0 0,0 0 0,0 0 0,0 0 0,0 0 0,0 0 0,0 0 0,0 0 0,0 0 0,0 0 0,0 0 0,0 0 0,0 0 0,0 0 0,0 0 0,0 0 0,0 3 0,0 3 0,0 4 0,0 2 0,0 3 0,0 2 0,0 3 0,0 1 0,0 1 0,0-1 0,0-2 0,0-1 0,0-1 0,0 0 0,1-1 0,2 0 0,2 0 0,0-1 0,-1 1 0,-1 0 0,-1 0 0,0 0 0,2 0 0,0 1 0,1 1 0,-1 1 0,-1 2 0,-2 1 0,0 2 0,-1 3 0,0 1 0,0 2 0,0-2 0,0-1 0,-1-1 0,1-2 0,0-3 0,0-1 0,0-3 0,0 0 0,0-2 0,0 1 0,0 0 0,0-1 0,0 1 0,0 0 0,0-1 0,0 1 0,0 1 0,-3 3 0,-2 2 0,-2 5 0,0 4 0,1 3 0,0 2 0,1 0 0,2-1 0,-1-3 0,4-3 0,-3-2 0,2-2 0,-1-1 0,0 0 0,-1-2 0,1-1 0,-1 1 0,0 0 0,0 4 0,-1 4 0,2 3 0,-1 4 0,-2 1 0,2 1 0,-1-3 0,0-1 0,-1-4 0,2-2 0,-3-3 0,1-1 0,-1-1 0,-1-1 0,0 1 0,-1 1 0,1 1 0,-2 4 0,1 4 0,0 3 0,0 4 0,0 2 0,-1 0 0,0-1 0,-1-4 0,0-1 0,0-3 0,1-3 0,-3 0 0,1-2 0,-1 2 0,1 0 0,-2 2 0,0 2 0,-1 2 0,1-1 0,1 0 0,1-2 0,2-3 0,0-3 0,1-2 0,0-1 0,2-1 0,0 0 0,0-2 0,0 2 0,0-1 0,1-1 0,-1 0 0,0-1 0,-1 3 0,0-1 0,-1 1 0,0-1 0,1 2 0,0-2 0,1-2 0,0 2 0,0-2 0,2 0 0,-1 0 0,0-2 0,1-1 0,-1-1 0,1-3 0,2-1 0,1-4 0,-2 2 0,1-2 0,0 2 0,-1 0 0,-1 0 0,1 3 0,0-2 0,0 1 0,1 2 0,-2 0 0,0 1 0,-2 0 0,2 1 0,-1-1 0,0 0 0,-1 0 0,2 0 0,-2 2 0,1-1 0,-1 3 0,0 0 0,2 2 0,0 1 0,0 0 0,0 0 0,1-2 0,-1-2 0,-1-1 0,-1-1 0,0 0 0,-2-1 0,1-1 0,0 1 0,1 0 0,1-1 0,2 1 0,1 0 0,0 0 0,2 0 0,0-1 0,0 2 0,0-2 0,1 2 0,-1-1 0,0 0 0,0 0 0,0-3 0,1-4 0,-1-2 0,0-3 0,-1-4 0,1 1 0,0-2 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40:23.150"/>
    </inkml:context>
    <inkml:brush xml:id="br0">
      <inkml:brushProperty name="width" value="0.06667" units="cm"/>
      <inkml:brushProperty name="height" value="0.06667" units="cm"/>
      <inkml:brushProperty name="color" value="#FBE5D6"/>
      <inkml:brushProperty name="ignorePressure" value="1"/>
    </inkml:brush>
  </inkml:definitions>
  <inkml:trace contextRef="#ctx0" brushRef="#br0">4731 790 16384,'0'0'0,"0"0"0,0 0 0,0 0 0,0 0 0,5 0 0,2 0 0,3 0 0,1 0 0,-1 0 0,-3 0 0,-3 0 0,0 0 0,1 3 0,1-1 0,0 4 0,-2 0 0,1 6 0,0 4 0,-1 3 0,-2 2 0,0 1 0,-2-3 0,1-1 0,-1-5 0,0-2 0,-3-1 0,0-2 0,0 2 0,1-2 0,-3 3 0,1-2 0,0 3 0,2-2 0,-5 4 0,0 4 0,-2 5 0,2 4 0,0 7 0,1 7 0,-3 6 0,2 3 0,-1 4 0,-1 1 0,0-1 0,0-1 0,2-1 0,2-4 0,0-6 0,3-3 0,1-2 0,1 1 0,0 3 0,0 4 0,1 3 0,-1 2 0,3-1 0,1-4 0,1-2 0,2-5 0,3-4 0,2-4 0,2-4 0,0 0 0,0-2 0,0-1 0,-1 0 0,1 0 0,-2-5 0,-1 0 0,-3-2 0,3-1 0,-1-2 0,3 2 0,-1-3 0,1 4 0,2 2 0,0 1 0,0 3 0,0 0 0,-1 0 0,1 0 0,-3-3 0,1 0 0,-2-3 0,3 1 0,1 2 0,0 2 0,-1-1 0,1 2 0,0 0 0,-1 0 0,0 0 0,-1 0 0,0 0 0,3 0 0,4 0 0,2 0 0,3-3 0,-2 1 0,1-2 0,1-1 0,0 1 0,2-1 0,0-1 0,-5-4 0,2 0 0,1 0 0,-4-2 0,0 1 0,0 0 0,-4-2 0,3 3 0,-1-3 0,2 2 0,-3-1 0,2 1 0,0 1 0,-2-1 0,0-4 0,-3-2 0,2 2 0,-4-1 0,1 4 0,0-3 0,0 6 0,-1-1 0,1 2 0,-1-1 0,4-1 0,3 2 0,4-1 0,-4-3 0,4 3 0,2 1 0,3 2 0,1 2 0,3 1 0,0 1 0,1 3 0,3-2 0,1 1 0,2 0 0,-1 1 0,-4-2 0,0 1 0,0 0 0,-3-2 0,-6-5 0,-2 0 0,-3-3 0,0 2 0,-2-2 0,2 1 0,-2-1 0,-1 0 0,-2-1 0,0 0 0,-2 1 0,1-1 0,-2-1 0,1 1 0,-2-1 0,5 1 0,-1 0 0,1 1 0,-2-2 0,1 1 0,-2-1 0,2 2 0,-3-2 0,0 2 0,-4-2 0,2 2 0,0-2 0,-3-2 0,-2-3 0,-1 2 0,1 0 0,-1 1 0,1 1 0,-3 1 0,0 0 0,1 1 0,-1 0 0,2-3 0,-3-2 0,1 1 0,1 0 0,0-2 0,-1-1 0,-2-2 0,0 0 0,-1-2 0,1 0 0,-2 0 0,4 3 0,-1 1 0,2 1 0,-2-2 0,0 0 0,-1-2 0,-1 0 0,0-1 0,0 0 0,0 0 0,0 0 0,0 0 0,0 0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6:33.634"/>
    </inkml:context>
    <inkml:brush xml:id="br0">
      <inkml:brushProperty name="width" value="0.04667" units="cm"/>
      <inkml:brushProperty name="height" value="0.04667" units="cm"/>
      <inkml:brushProperty name="ignorePressure" value="1"/>
    </inkml:brush>
  </inkml:definitions>
  <inkml:trace contextRef="#ctx0" brushRef="#br0">2856 985 16384,'0'0'0,"3"0"0,3 0 0,6 1 0,12 1 0,11 1 0,6 3 0,3 1 0,6 4 0,3 2 0,0 6 0,-1 3 0,-3 4 0,-3 3 0,-3 2 0,-3 3 0,-3 4 0,-6 3 0,-6 0 0,-8 6 0,-8 7 0,-10 4 0,-13 10 0,-11 5 0,-9-1 0,-10-1 0,-10-3 0,-4-8 0,-9-7 0,-6-9 0,-6-9 0,-3-7 0,4-9 0,7-8 0,6-7 0,6-6 0,3-6 0,4-5 0,0-11 0,-1-11 0,2-10 0,3-14 0,6-7 0,9-5 0,9-6 0,8 1 0,9 0 0,8 1 0,8 5 0,11 4 0,11 1 0,10 5 0,10 6 0,9 6 0,6 8 0,9 4 0,1 3 0,0 4 0,-2 4 0,-7 3 0,-9 6 0,-11 7 0,-7 8 0,-10 5 0,-11 1 0,-8 0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6:33.636"/>
    </inkml:context>
    <inkml:brush xml:id="br0">
      <inkml:brushProperty name="width" value="0.04667" units="cm"/>
      <inkml:brushProperty name="height" value="0.04667" units="cm"/>
      <inkml:brushProperty name="ignorePressure" value="1"/>
    </inkml:brush>
  </inkml:definitions>
  <inkml:trace contextRef="#ctx0" brushRef="#br0">-288 4441 16384,'0'0'0,"0"0"0,0 0 0,0 0 0,0 0 0,0 0 0,0 0 0,0 0 0,0 0 0,0 0 0,0 0 0,0 0 0,0 0 0,0 1 0,0 2 0,0-1 0,1 2 0,0 1 0,1 1 0,1 0 0,2 2 0,3 0 0,4 1 0,5 1 0,5 2 0,6 3 0,2 1 0,2 2 0,2 2 0,4 1 0,3 0 0,0-1 0,-2-2 0,0-1 0,3-1 0,3-1 0,3 1 0,1 1 0,4 1 0,1 2 0,-3 1 0,-4 0 0,0-1 0,1-1 0,1 0 0,1-2 0,2 0 0,-1 1 0,1-1 0,-5 1 0,-3 1 0,-3 0 0,-1 1 0,0-1 0,1-1 0,0 0 0,0-2 0,0 0 0,1-1 0,-1 1 0,-3-1 0,-4 1 0,-1-1 0,-2 1 0,2 1 0,0 0 0,-1-2 0,-2-2 0,-4-1 0,-1-1 0,-3-1 0,-1-1 0,1 0 0,1 0 0,1 1 0,0 0 0,-1 1 0,-2 0 0,-3-1 0,-3 1 0,-1-2 0,-3 2 0,0-1 0,-1 0 0,1 0 0,1 0 0,0 0 0,1-1 0,0-1 0,0-1 0,0 0 0,0 0 0,0 1 0,0-1 0,0 0 0,-1 0 0,-1 1 0,0 0 0,-1 1 0,0 0 0,0 0 0,-1 0 0,0 1 0,0-1 0,0 0 0,-1 0 0,-2-1 0,2 0 0,-2-1 0,1 0 0,0 0 0,-1-1 0,0 0 0,-1-2 0,0 0 0,0 0 0,-1 0 0,0 0 0,-1-1 0,1 1 0,-1 0 0,1 0 0,-2 0 0,2-1 0,-1 1 0,1-1 0,-1 0 0,-1-1 0,0 0 0,-1-1 0,0-1 0,-1 0 0,0 0 0,0 0 0,0 0 0,-1 0 0,1 0 0,1 0 0,1 2 0,-1-1 0,0 0 0,0 0 0,0 1 0,0-1 0,0 2 0,1 0 0,0 0 0,0-1 0,1 2 0,-1-1 0,1 1 0,0-1 0,-1-1 0,-1-1 0,0 0 0,-1 0 0,1-1 0,-1 0 0,0 0 0,0 1 0,1 0 0,-1 0 0,1 0 0,-1 0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6:33.637"/>
    </inkml:context>
    <inkml:brush xml:id="br0">
      <inkml:brushProperty name="width" value="0.04667" units="cm"/>
      <inkml:brushProperty name="height" value="0.04667" units="cm"/>
      <inkml:brushProperty name="ignorePressure" value="1"/>
    </inkml:brush>
  </inkml:definitions>
  <inkml:trace contextRef="#ctx0" brushRef="#br0">4538-371 16384,'0'0'0,"0"0"0,0 0 0,0 0 0,2-1 0,0-1 0,3-1 0,3 0 0,5 0 0,5 1 0,3 1 0,4 2 0,3 4 0,3 3 0,2 6 0,2 6 0,2 2 0,0 4 0,0 3 0,-2 5 0,-6 2 0,-5 1 0,-6 1 0,-6 4 0,-4 3 0,-6 0 0,-6-2 0,-6-2 0,-10 3 0,-8-1 0,-5 0 0,-5-3 0,-4-2 0,-4-3 0,-2-3 0,2-4 0,3-4 0,0-3 0,0-6 0,1-5 0,1-9 0,0-8 0,-1-8 0,-1-8 0,-1-10 0,2-8 0,4-6 0,6-6 0,7-5 0,6 0 0,6 3 0,6 1 0,5 1 0,4 5 0,5 4 0,8 5 0,11 3 0,12 2 0,11 4 0,9 5 0,2 6 0,-4 5 0,-3 6 0,-3 4 0,-2 2 0,-10 2 0,-10 1 0,-11 0 0</inkml:trace>
  <inkml:trace contextRef="#ctx0" brushRef="#br0" timeOffset="1">3802-1663 16384,'0'0'0,"0"0"0,0 0 0,0 0 0,0 0 0,2 1 0,2 0 0,1 1 0,2 1 0,0 1 0,1 1 0,0 1 0,2 3 0,0 3 0,1 5 0,1 4 0,0 4 0,-1 1 0,0 2 0,0 2 0,1 4 0,2 3 0,2 0 0,3-1 0,2-1 0,2 2 0,-1 4 0,-1-1 0,-3 0 0,-2 0 0,-1 3 0,1 2 0,1-1 0,0-2 0,2-1 0,3 3 0,-1-2 0,0-2 0,-1-3 0,-3-3 0,-1-1 0,-1 2 0,-3-1 0,0-3 0,-2-2 0,0-2 0,-2-5 0,-1-2 0,0-2 0,0-1 0,0 0 0,-1-1 0,0-1 0,-1-1 0,0-3 0,-2-2 0,0-2 0,-1-2 0,0-1 0,-1-1 0,-1 0 0,0 0 0,0-2 0,0 0 0,0 0 0,-1-1 0,1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43:02.231"/>
    </inkml:context>
    <inkml:brush xml:id="br0">
      <inkml:brushProperty name="width" value="0.04667" units="cm"/>
      <inkml:brushProperty name="height" value="0.04667" units="cm"/>
      <inkml:brushProperty name="ignorePressure" value="1"/>
    </inkml:brush>
  </inkml:definitions>
  <inkml:trace contextRef="#ctx0" brushRef="#br0">8461 4032 16384,'0'0'0,"0"0"0,0 0 0,0 0 0,0 0 0,0 0 0,0 0 0,4 0 0,8 0 0,9-2 0,16-3 0,17-3 0,19 2 0,12 5 0,4 3 0,-7 6 0,-10 3 0,-13 2 0,-11 0 0,-10 4 0,-7 2 0,-3 7 0,-2 9 0,-4 17 0,-3 29 0,-5 23 0,-6 11 0,-8 7 0,-10-2 0,-16-4 0,-21 0 0,-26 5 0,-19-7 0,-7-12 0,-2-17 0,3-17 0,5-17 0,-3-14 0,-15-11 0,-19-13 0,-8-13 0,6-10 0,13-9 0,19-9 0,15-7 0,15-10 0,12-9 0,7-7 0,10-5 0,6-3 0,7-3 0,8-8 0,10-9 0,12-13 0,9-3 0,10 6 0,13 7 0,15 11 0,15 11 0,17 10 0,21 12 0,22 10 0,28 7 0,24 6 0,13-1 0,-10 0 0,-35 5 0,-42 5 0,-40 5 0</inkml:trace>
  <inkml:trace contextRef="#ctx0" brushRef="#br0" timeOffset="0.5001">8275 4850 16384,'-5'0'0,"-10"-4"0,-9-7 0,-8-7 0,-5-3 0,0 0 0,-4 0 0,0 4 0,4-1 0,1 3 0,3 4 0,-7 0 0,-1 1 0,-5 2 0,-7-1 0,0-1 0,4 3 0,5 3 0,11-4 0,11 0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6:33.639"/>
    </inkml:context>
    <inkml:brush xml:id="br0">
      <inkml:brushProperty name="width" value="0.04667" units="cm"/>
      <inkml:brushProperty name="height" value="0.04667" units="cm"/>
      <inkml:brushProperty name="ignorePressure" value="1"/>
    </inkml:brush>
  </inkml:definitions>
  <inkml:trace contextRef="#ctx0" brushRef="#br0">2970 1930 16384,'0'0'0,"0"0"0,0 0 0,0 0 0,0 0 0,0 0 0,0 0 0,0 0 0,1 1 0,2 1 0,1 1 0,1 2 0,2 3 0,2 2 0,1 6 0,1 4 0,1 4 0,1 2 0,2 2 0,3 5 0,4 5 0,0 1 0,2 0 0,2 2 0,-2 1 0,0 3 0,0-2 0,-2-1 0,1-3 0,-1 1 0,1 1 0,-2 0 0,-1-2 0,-2-1 0,0 0 0,-1 1 0,-3 0 0,-1-1 0,-2-5 0,-3-3 0,0-2 0,-1-2 0,0 0 0,-1-1 0,0-1 0,0-2 0,1-3 0,0-1 0,0-3 0,0-1 0,1 0 0,1-1 0,-1 2 0,1 1 0,0-1 0,-2 0 0,0-1 0,-1-2 0,-3-3 0,0-2 0,-2-1 0,0-2 0,-1-1 0,-1-2 0,1-1 0,0 0 0,2-1 0,1-2 0,0 1 0,-1 0 0</inkml:trace>
  <inkml:trace contextRef="#ctx0" brushRef="#br0" timeOffset="1">3713 3138 16384,'0'0'0,"1"0"0,3 0 0,6 0 0,7 0 0,4-1 0,4 1 0,1 0 0,2 1 0,3 2 0,3 2 0,3 5 0,1 5 0,-1 9 0,-1 6 0,0 6 0,-2 8 0,-3 6 0,-5 1 0,-5 3 0,-8 3 0,-7-1 0,-7-2 0,-9-1 0,-5 0 0,-5-4 0,-6-2 0,-8-3 0,-7-2 0,-3-2 0,-3-4 0,-6-3 0,0-6 0,0-9 0,-1-6 0,-3-11 0,1-7 0,5-7 0,4-6 0,3-3 0,2-4 0,1-6 0,3-5 0,3-5 0,7-4 0,5-9 0,7-2 0,6-1 0,7-2 0,8 0 0,9 3 0,5 3 0,8 4 0,2 3 0,2 5 0,1 6 0,4 7 0,5 6 0,3 7 0,7 7 0,6 6 0,-3 3 0,-10 1 0,-13 1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6:33.641"/>
    </inkml:context>
    <inkml:brush xml:id="br0">
      <inkml:brushProperty name="width" value="0.04667" units="cm"/>
      <inkml:brushProperty name="height" value="0.04667" units="cm"/>
      <inkml:brushProperty name="ignorePressure" value="1"/>
    </inkml:brush>
  </inkml:definitions>
  <inkml:trace contextRef="#ctx0" brushRef="#br0">4881 1058 16384,'0'0'0,"0"0"0,0 0 0,0 0 0,0 0 0,2-1 0,3-1 0,9-3 0,5 0 0,5 0 0,6 3 0,6 4 0,4 7 0,3 7 0,-2 7 0,-3 5 0,-3 10 0,-6 8 0,-5 3 0,-6 7 0,-6 4 0,-7-1 0,-6 0 0,-9 0 0,-8-1 0,-13-3 0,-9-5 0,-11-2 0,-13-1 0,-6-3 0,-12-3 0,-1-6 0,0-7 0,3-7 0,3-8 0,6-7 0,5-6 0,4-6 0,5-10 0,6-11 0,8-7 0,5-15 0,7-8 0,8-3 0,6-4 0,8 0 0,8 2 0,6 5 0,5 1 0,7 0 0,11 2 0,11 2 0,13 0 0,14 0 0,7 3 0,11 6 0,1 7 0,-5 9 0,-2 9 0,-5 9 0,-7 7 0,-4 10 0,-2 10 0,-1 7 0,-12 0 0,-12-4 0,-14-7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6:33.642"/>
    </inkml:context>
    <inkml:brush xml:id="br0">
      <inkml:brushProperty name="width" value="0.04667" units="cm"/>
      <inkml:brushProperty name="height" value="0.04667" units="cm"/>
      <inkml:brushProperty name="ignorePressure" value="1"/>
    </inkml:brush>
  </inkml:definitions>
  <inkml:trace contextRef="#ctx0" brushRef="#br0">990 967 16384,'0'0'0,"0"0"0,0 0 0,1 0 0,4 0 0,3-2 0,7 0 0,13 1 0,10 1 0,8 3 0,8 3 0,5 4 0,-1 4 0,-5 6 0,-7 7 0,-6 4 0,-8 3 0,-6 4 0,-4 7 0,-5 4 0,-7 6 0,-7 9 0,-8 5 0,-6 4 0,-6 1 0,-8-3 0,-9-3 0,-10-2 0,-7-5 0,-5-7 0,-5-6 0,-2-8 0,-5-5 0,-4-7 0,-2-7 0,-5-6 0,2-7 0,3-7 0,0-7 0,5-4 0,6-4 0,6-4 0,5-6 0,5-10 0,4-11 0,4-18 0,7-7 0,9-10 0,11-2 0,11 1 0,15-3 0,11 4 0,10 5 0,10 2 0,8 5 0,2 10 0,4 11 0,5 9 0,4 10 0,3 11 0,5 10 0,-5 7 0,-1 7 0,-10 4 0,-15 0 0,-16-2 0</inkml:trace>
  <inkml:trace contextRef="#ctx0" brushRef="#br0" timeOffset="1">602 2054 16384,'0'0'0,"0"0"0,0 0 0,0 0 0,0 0 0,0 0 0,0 0 0,0 0 0,0 2 0,0 1 0,-2 4 0,0 4 0,-1 3 0,-3 2 0,-2 2 0,-2 0 0,-3 2 0,-1 1 0,-4 5 0,-2 4 0,-1 3 0,0 1 0,0 0 0,-1 2 0,-2 3 0,-2 0 0,-1 0 0,-1-3 0,1-1 0,1 1 0,2 2 0,1 1 0,1-1 0,-2 0 0,-2 0 0,-2 1 0,1-2 0,1-2 0,2-2 0,1-2 0,1-2 0,0 2 0,-1 0 0,0 0 0,1-3 0,-1-2 0,1-3 0,3-3 0,2-3 0,2-3 0,3 0 0,1-2 0,2 0 0,1 0 0,0 0 0,1 0 0,0 0 0,0-1 0,0 0 0,1-1 0,0-2 0,2-1 0,1-2 0,0-1 0,2-1 0,0-2 0,1 0 0,0-2 0,3-4 0,2-5 0,0-1 0,0 1 0,-2 2 0</inkml:trace>
  <inkml:trace contextRef="#ctx0" brushRef="#br0" timeOffset="2">629 2089 16384,'0'0'0,"0"0"0,0 0 0,0 0 0,0 0 0,0 0 0,0 0 0,0 0 0,0 0 0,-1 1 0,0 2 0,-3 1 0,-2 3 0,-4 1 0,-5 2 0,-5 1 0,-4 1 0,-2-1 0,1-1 0,-5 1 0,-4-1 0,-4 0 0,-3 0 0,1 0 0,-1 0 0,-4 3 0,-3 2 0,0 1 0,0 1 0,-1 1 0,-2 0 0,0-1 0,5-1 0,0-2 0,-1-1 0,-3 0 0,0-1 0,-1 2 0,-5 4 0,-1 3 0,3 2 0,0 2 0,0 1 0,-2 0 0,5-2 0,1-1 0,-4 3 0,-2 2 0,2 0 0,3 0 0,0-1 0,-1 0 0,0-1 0,2 0 0,-2 2 0,1 1 0,2-2 0,4-2 0,7-3 0,2-2 0,1-2 0,1-2 0,0-1 0,1 0 0,1-1 0,3 1 0,2-1 0,2 2 0,-1-1 0,1 1 0,1-2 0,1-1 0,0-1 0,4-2 0,2-1 0,2-2 0,3 0 0,3-2 0,0-1 0,2 0 0,2-2 0,0 0 0,2 0 0,0-1 0,2 0 0,0-1 0,1 0 0,0 0 0,0 0 0,1 0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6:33.644"/>
    </inkml:context>
    <inkml:brush xml:id="br0">
      <inkml:brushProperty name="width" value="0.04667" units="cm"/>
      <inkml:brushProperty name="height" value="0.04667" units="cm"/>
      <inkml:brushProperty name="ignorePressure" value="1"/>
    </inkml:brush>
  </inkml:definitions>
  <inkml:trace contextRef="#ctx0" brushRef="#br0">3235 4688 16384,'0'0'0,"0"0"0,0 0 0,0 0 0,0 0 0,0 0 0,0 0 0,0 0 0,0 0 0,0 0 0,0 0 0,0 0 0,-1 1 0,-1 2 0,-3 3 0,-3 3 0,-1 5 0,-3 5 0,-2 4 0,-1 1 0,-2 1 0,1 0 0,-2 1 0,0 3 0,0 3 0,-1 3 0,1 0 0,-3 1 0,-2 5 0,-2 2 0,0 0 0,0-1 0,1-2 0,2 2 0,0 0 0,1-2 0,1-2 0,0-3 0,1-1 0,-1 0 0,-1 1 0,0-3 0,2-2 0,2-4 0,2-3 0,3-1 0,0-1 0,2 0 0,0 1 0,0 0 0,1 0 0,0-2 0,0-3 0,2-2 0,0-3 0,1-2 0,1-1 0,2-2 0,-1-1 0,1 0 0,-1-1 0,1 1 0,1-1 0,-2 0 0,2-2 0,0 0 0,0-2 0,2 0 0,-1 0 0,1-1 0,0-1 0,0 1 0,0 0 0,1 0 0,0 0 0,2 0 0,-1 0 0,0 0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6:46.725"/>
    </inkml:context>
    <inkml:brush xml:id="br0">
      <inkml:brushProperty name="width" value="0.04667" units="cm"/>
      <inkml:brushProperty name="height" value="0.04667" units="cm"/>
      <inkml:brushProperty name="ignorePressure" value="1"/>
    </inkml:brush>
  </inkml:definitions>
  <inkml:trace contextRef="#ctx0" brushRef="#br0">2856 985 16384,'0'0'0,"2"0"0,4 0 0,7 1 0,10 1 0,12 1 0,6 3 0,4 1 0,4 3 0,4 4 0,0 5 0,-1 3 0,-4 4 0,-1 3 0,-4 2 0,-3 3 0,-3 4 0,-7 2 0,-5 1 0,-7 7 0,-9 5 0,-10 5 0,-13 11 0,-12 3 0,-7 0 0,-11-1 0,-10-3 0,-4-8 0,-9-7 0,-6-9 0,-6-9 0,-3-7 0,4-9 0,7-8 0,7-7 0,4-6 0,5-6 0,3-5 0,-1-11 0,1-11 0,1-10 0,2-14 0,8-6 0,8-7 0,9-5 0,8 2 0,9-2 0,8 3 0,8 4 0,11 4 0,11 1 0,10 5 0,10 5 0,9 8 0,6 7 0,8 3 0,3 5 0,-2 3 0,-1 4 0,-7 3 0,-9 6 0,-11 7 0,-7 8 0,-10 5 0,-11 1 0,-8 0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6:46.726"/>
    </inkml:context>
    <inkml:brush xml:id="br0">
      <inkml:brushProperty name="width" value="0.04667" units="cm"/>
      <inkml:brushProperty name="height" value="0.04667" units="cm"/>
      <inkml:brushProperty name="ignorePressure" value="1"/>
    </inkml:brush>
  </inkml:definitions>
  <inkml:trace contextRef="#ctx0" brushRef="#br0">-288 4441 16384,'0'0'0,"0"0"0,0 0 0,0 0 0,0 0 0,0 0 0,0 0 0,0 0 0,0 0 0,0 0 0,0 0 0,0 0 0,0 0 0,0 1 0,0 2 0,0-1 0,1 2 0,0 1 0,1 1 0,1 0 0,2 2 0,3 0 0,4 1 0,5 1 0,5 2 0,6 3 0,2 1 0,2 2 0,2 2 0,4 1 0,3 0 0,0-1 0,-2-2 0,0-1 0,3-1 0,3-1 0,3 1 0,1 1 0,4 1 0,1 2 0,-3 1 0,-4-1 0,0 1 0,1-2 0,1-1 0,2 0 0,0-1 0,1 0 0,-1 1 0,-4 0 0,-3 1 0,-3 0 0,-1 0 0,0 1 0,1-2 0,0 0 0,0-2 0,0-1 0,1 0 0,-1 1 0,-3 0 0,-4-1 0,-1 0 0,-2 1 0,2 2 0,0-2 0,-1 0 0,-2-3 0,-3-1 0,-3-2 0,-2 0 0,-1 0 0,1-2 0,1 2 0,2-1 0,-2 2 0,0 0 0,-2 0 0,-3-1 0,-2 0 0,-3 0 0,-2 0 0,0 1 0,-1-1 0,1 0 0,1 0 0,0-1 0,1 0 0,0-1 0,0 0 0,0-1 0,0 0 0,0 0 0,0 1 0,0-1 0,-1 0 0,-1 1 0,0 0 0,0 0 0,-1 1 0,-1 1 0,0-1 0,1 0 0,-2 1 0,1-1 0,-1 0 0,-2-1 0,2 0 0,-2-1 0,1 0 0,0-1 0,-1 1 0,0-2 0,-1 0 0,0-1 0,0 0 0,-1 0 0,0-1 0,-1 1 0,1 0 0,-1-1 0,1 1 0,-1 0 0,0 0 0,0-1 0,1 0 0,-1 0 0,-1 0 0,0-2 0,-1 0 0,0 0 0,-1-1 0,0 0 0,0-1 0,0 1 0,-1 0 0,1 0 0,1 1 0,1 0 0,-1 1 0,0-1 0,0-1 0,0 2 0,0 0 0,0 0 0,1 1 0,0 0 0,0 0 0,1 0 0,-1 1 0,1-1 0,0 0 0,-1-1 0,-1 0 0,0-1 0,0-1 0,-1 0 0,0 0 0,0 0 0,0 1 0,1 0 0,-1 1 0,1-1 0,-1 0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6:46.726"/>
    </inkml:context>
    <inkml:brush xml:id="br0">
      <inkml:brushProperty name="width" value="0.04667" units="cm"/>
      <inkml:brushProperty name="height" value="0.04667" units="cm"/>
      <inkml:brushProperty name="ignorePressure" value="1"/>
    </inkml:brush>
  </inkml:definitions>
  <inkml:trace contextRef="#ctx0" brushRef="#br0">4538-371 16384,'0'0'0,"0"0"0,0 0 0,0 0 0,2-1 0,0-1 0,3-1 0,3 0 0,5 0 0,5 1 0,3 2 0,4 0 0,3 5 0,3 4 0,2 5 0,1 5 0,4 3 0,-1 4 0,0 3 0,-3 5 0,-4 2 0,-6 1 0,-6 2 0,-6 2 0,-4 4 0,-6 0 0,-6-1 0,-6-3 0,-11 2 0,-7 0 0,-4 0 0,-6-3 0,-4-2 0,-5-3 0,0-3 0,1-4 0,3-3 0,0-5 0,0-4 0,1-7 0,1-8 0,0-8 0,-1-7 0,-1-9 0,-1-10 0,2-9 0,4-5 0,6-6 0,6-5 0,8 0 0,5 3 0,6 1 0,5 1 0,4 5 0,5 4 0,8 5 0,11 3 0,12 2 0,11 4 0,9 5 0,2 6 0,-4 6 0,-3 4 0,-3 5 0,-2 3 0,-10 1 0,-10 0 0,-11 1 0</inkml:trace>
  <inkml:trace contextRef="#ctx0" brushRef="#br0" timeOffset="1">3802-1663 16384,'0'0'0,"0"0"0,0 0 0,0 0 0,0 0 0,2 1 0,2 0 0,1 1 0,2 1 0,0 1 0,1 1 0,0 1 0,2 3 0,0 3 0,1 5 0,1 4 0,0 4 0,-1 1 0,0 2 0,0 2 0,1 4 0,2 3 0,2 0 0,3-1 0,2-1 0,2 3 0,-1 2 0,-1 0 0,-3 0 0,-2 0 0,-1 3 0,1 2 0,1-1 0,0-2 0,2-1 0,3 3 0,-1-2 0,0-2 0,-1-3 0,-3-3 0,-1-1 0,-1 2 0,-3-1 0,0-2 0,-2-3 0,-1-3 0,0-3 0,-2-3 0,0-2 0,0-2 0,0 1 0,-1-1 0,0-1 0,-1-1 0,0-2 0,-2-3 0,0-2 0,-1-3 0,0 0 0,-2-1 0,0 0 0,1 0 0,-2-2 0,1 0 0,0 0 0,0-1 0,0 1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6:46.728"/>
    </inkml:context>
    <inkml:brush xml:id="br0">
      <inkml:brushProperty name="width" value="0.04667" units="cm"/>
      <inkml:brushProperty name="height" value="0.04667" units="cm"/>
      <inkml:brushProperty name="ignorePressure" value="1"/>
    </inkml:brush>
  </inkml:definitions>
  <inkml:trace contextRef="#ctx0" brushRef="#br0">2970 1930 16384,'0'0'0,"0"0"0,0 0 0,0 0 0,0 0 0,0 0 0,0 0 0,0 0 0,1 1 0,2 1 0,1 1 0,1 2 0,2 3 0,2 2 0,1 6 0,1 4 0,1 4 0,1 2 0,2 2 0,3 5 0,3 5 0,2 1 0,1 0 0,2 2 0,-2 1 0,0 3 0,-1-2 0,0-1 0,-1-3 0,1 0 0,-1 3 0,0-1 0,-3-2 0,0-2 0,-1 2 0,-2 0 0,-1 0 0,-2-2 0,-3-3 0,-1-4 0,-2-2 0,0-2 0,0 0 0,-1-1 0,1-1 0,-1-3 0,0-1 0,1-3 0,0-1 0,1-2 0,0-1 0,0 1 0,0 1 0,1 0 0,0 1 0,-1-1 0,-2-2 0,0-1 0,-2-2 0,-2-3 0,-1-1 0,0-2 0,-1-2 0,0 0 0,0-2 0,-1 0 0,3-2 0,2 0 0,-2-1 0,1 1 0</inkml:trace>
  <inkml:trace contextRef="#ctx0" brushRef="#br0" timeOffset="1">3712 3138 16384,'0'0'0,"1"0"0,3 0 0,6 0 0,7 0 0,5-1 0,2 0 0,2 1 0,2 2 0,4 1 0,2 2 0,2 4 0,2 7 0,-1 7 0,0 7 0,-2 7 0,-1 7 0,-3 5 0,-5 3 0,-5 1 0,-8 4 0,-7 0 0,-7-4 0,-9 1 0,-5-2 0,-5-2 0,-6-4 0,-8-2 0,-7-2 0,-2-2 0,-5-3 0,-5-5 0,0-5 0,0-8 0,-1-8 0,-2-9 0,0-9 0,4-6 0,5-5 0,4-4 0,1-5 0,0-5 0,4-5 0,4-4 0,6-5 0,5-9 0,7-3 0,6 0 0,7-2 0,8 0 0,8 3 0,7 4 0,6 2 0,4 5 0,1 4 0,1 6 0,4 6 0,5 7 0,3 8 0,6 6 0,7 6 0,-2 2 0,-12 3 0,-12 0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6:46.730"/>
    </inkml:context>
    <inkml:brush xml:id="br0">
      <inkml:brushProperty name="width" value="0.04667" units="cm"/>
      <inkml:brushProperty name="height" value="0.04667" units="cm"/>
      <inkml:brushProperty name="ignorePressure" value="1"/>
    </inkml:brush>
  </inkml:definitions>
  <inkml:trace contextRef="#ctx0" brushRef="#br0">4880 1058 16384,'0'0'0,"0"0"0,0 0 0,0 0 0,0 0 0,2-1 0,4-1 0,7-3 0,6 0 0,5 0 0,6 3 0,6 3 0,4 9 0,3 6 0,-2 7 0,-3 5 0,-4 10 0,-4 8 0,-6 3 0,-6 7 0,-7 3 0,-5 0 0,-8 0 0,-7 0 0,-9-1 0,-14-3 0,-8-5 0,-11-2 0,-12-1 0,-7-3 0,-12-3 0,-1-6 0,1-7 0,1-8 0,5-7 0,5-7 0,4-5 0,6-7 0,3-11 0,8-9 0,6-9 0,7-13 0,6-9 0,7-3 0,8-4 0,7 0 0,8 2 0,6 5 0,5 1 0,7 1 0,11 1 0,11 2 0,13 0 0,14 0 0,7 3 0,10 6 0,2 7 0,-4 9 0,-4 9 0,-4 9 0,-7 7 0,-4 10 0,-2 10 0,-1 7 0,-12 0 0,-13-5 0,-12-5 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6:46.731"/>
    </inkml:context>
    <inkml:brush xml:id="br0">
      <inkml:brushProperty name="width" value="0.04667" units="cm"/>
      <inkml:brushProperty name="height" value="0.04667" units="cm"/>
      <inkml:brushProperty name="ignorePressure" value="1"/>
    </inkml:brush>
  </inkml:definitions>
  <inkml:trace contextRef="#ctx0" brushRef="#br0">989 967 16384,'0'0'0,"0"0"0,0 0 0,2 0 0,2 0 0,4-2 0,8 0 0,12 1 0,9 1 0,10 3 0,7 3 0,5 4 0,-1 4 0,-5 6 0,-7 7 0,-7 4 0,-7 3 0,-5 4 0,-5 7 0,-6 4 0,-5 6 0,-8 9 0,-8 5 0,-6 4 0,-6 1 0,-8-3 0,-10-3 0,-9-2 0,-7-6 0,-5-5 0,-4-7 0,-3-8 0,-6-6 0,-3-6 0,-1-6 0,-7-8 0,4-6 0,1-7 0,2-6 0,4-5 0,5-4 0,8-4 0,4-6 0,5-10 0,3-12 0,6-16 0,6-8 0,9-10 0,11-2 0,11 1 0,15-3 0,11 4 0,9 5 0,12 2 0,7 5 0,2 10 0,3 11 0,7 8 0,2 12 0,5 10 0,3 10 0,-3 7 0,-2 7 0,-11 4 0,-14 0 0,-15-3 0</inkml:trace>
  <inkml:trace contextRef="#ctx0" brushRef="#br0" timeOffset="1">602 2054 16384,'0'0'0,"0"0"0,0 0 0,0 0 0,0 0 0,0 0 0,0 0 0,0 0 0,0 1 0,-1 3 0,0 3 0,-1 4 0,-1 2 0,-3 4 0,-2 1 0,-2 0 0,-3 1 0,-2 3 0,-2 3 0,-3 6 0,-1 2 0,0 1 0,0 0 0,-1 2 0,-2 2 0,-2 2 0,-1-2 0,-1-1 0,1-2 0,0 1 0,4 2 0,0 1 0,0-1 0,0 0 0,-3 0 0,-2 1 0,1-2 0,1-2 0,2-3 0,1-1 0,1-1 0,0 0 0,-1 2 0,0-2 0,0-1 0,1-4 0,0-2 0,3-3 0,1-3 0,4-2 0,2-2 0,1 0 0,2-1 0,1-1 0,0 2 0,1-1 0,-1 0 0,2-1 0,-1-1 0,0 0 0,2-1 0,1-3 0,1 0 0,0-2 0,2-2 0,0 0 0,1-1 0,0-2 0,3-4 0,2-6 0,0 0 0,0 1 0,-2 3 0</inkml:trace>
  <inkml:trace contextRef="#ctx0" brushRef="#br0" timeOffset="2">628 2089 16384,'0'0'0,"0"0"0,0 0 0,0 0 0,0 0 0,0 0 0,0 0 0,0 0 0,0 0 0,0 1 0,-2 2 0,-1 1 0,-3 2 0,-4 2 0,-5 2 0,-5 2 0,-4 0 0,-2-2 0,0 1 0,-3-1 0,-5 0 0,-5 1 0,-1-1 0,-1-1 0,1 2 0,-5 2 0,-3 2 0,0 0 0,0 2 0,-1 1 0,-2 1 0,0-2 0,4-1 0,2-2 0,-2-1 0,-3-1 0,0 1 0,-1 1 0,-5 4 0,-1 2 0,3 4 0,0 1 0,-1 1 0,0 0 0,4-2 0,1-1 0,-4 3 0,-2 1 0,2 2 0,3-1 0,0-1 0,-1 0 0,0-1 0,2 0 0,-2 1 0,1 2 0,2-1 0,4-3 0,6-3 0,4-2 0,0-2 0,1-2 0,0-1 0,0-1 0,3 1 0,2-1 0,2 1 0,2 0 0,-1 1 0,1-1 0,1 0 0,1-2 0,0-2 0,4 0 0,2-3 0,2 0 0,3-2 0,3-1 0,0-1 0,2 0 0,2-1 0,0-1 0,2-1 0,0 1 0,2-2 0,0 0 0,1 0 0,0 0 0,0 0 0,1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43:07.775"/>
    </inkml:context>
    <inkml:brush xml:id="br0">
      <inkml:brushProperty name="width" value="0.04667" units="cm"/>
      <inkml:brushProperty name="height" value="0.04667" units="cm"/>
      <inkml:brushProperty name="ignorePressure" value="1"/>
    </inkml:brush>
  </inkml:definitions>
  <inkml:trace contextRef="#ctx0" brushRef="#br0">11030 3784 16384,'0'0'0,"0"0"0,0 0 0,0 0 0,0 0 0,0 0 0,0 0 0,0 0 0,0 0 0,7-5 0,9-2 0,10 1 0,13 6 0,19 12 0,21 18 0,16 17 0,5 16 0,0 12 0,-3 19 0,-8 23 0,-16 13 0,-19 7 0,-20 4 0,-17-4 0,-19 0 0,-16-5 0,-12-6 0,-10-10 0,-10-15 0,-8-14 0,-13-15 0,-14-16 0,-7-15 0,-3-16 0,-4-17 0,-10-21 0,-14-24 0,-8-17 0,2-13 0,9-4 0,10 0 0,15 0 0,14-1 0,12-1 0,11-8 0,12-21 0,14-19 0,18-14 0,17-2 0,19 4 0,16 5 0,20 4 0,20 12 0,17 15 0,7 21 0,1 21 0,13 29 0,16 32 0,6 23 0,4 20 0,-23 0 0,-31-7 0,-30-12 0</inkml:trace>
  <inkml:trace contextRef="#ctx0" brushRef="#br0" timeOffset="1">10971 4723 16384,'0'0'0,"0"0"0,0 0 0,0 0 0,0 0 0,0 0 0,0 0 0,0 0 0,0 0 0,0 0 0,0 0 0,0 0 0,0 0 0,0 0 0,0 0 0,0 0 0,0 0 0,0 0 0,2-1 0,2-3 0,3-1 0,4-2 0,6-3 0,3 0 0,6-3 0,5-1 0,0 0 0,3 1 0,0 1 0,3 0 0,1 1 0,2 0 0,-1 1 0,3-1 0,-4 2 0,-4 1 0,-5 1 0,-5 0 0,-1 1 0,-1 1 0,-3 0 0,-1 1 0,-1-1 0,-2 1 0,-1 0 0,-4 3 0,-1-1 0,-3 2 0,-2 0 0,-2 0 0,-1 0 0,2 0 0,-2 1 0,2-1 0,-3 0 0,1 0 0,0 0 0,-1 0 0,1 0 0,-2 0 0,1 0 0,0 0 0,0 0 0,0 0 0,0 0 0,0 0 0,0 0 0,0 0 0,2 0 0,0 0 0,0 0 0,0 0 0,-1 0 0,-1 0 0,1 0 0,-1 0 0,0 0 0,2 0 0,0 0 0,2-1 0,0-1 0,1 2 0,0-1 0,-1 0 0,0 0 0,0 1 0,0 0 0,-2 0 0,-1 0 0,0 0 0,-1 0 0,1 0 0,2 0 0,-2 0 0,2-1 0,1 0 0,-1 0 0,-1 0 0,0 0 0,-2 1 0,0 0 0,0-1 0,0 1 0,0 0 0,2-1 0,0-1 0,0 0 0,2-1 0,-1 1 0,0 0 0,0 0 0,-2 2 0,-1-1 0,1 1 0,1-2 0,0 0 0,0-1 0,1 0 0,2-1 0,1 0 0,-2 0 0,-1 2 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6:46.734"/>
    </inkml:context>
    <inkml:brush xml:id="br0">
      <inkml:brushProperty name="width" value="0.04667" units="cm"/>
      <inkml:brushProperty name="height" value="0.04667" units="cm"/>
      <inkml:brushProperty name="ignorePressure" value="1"/>
    </inkml:brush>
  </inkml:definitions>
  <inkml:trace contextRef="#ctx0" brushRef="#br0">3234 4688 16384,'0'0'0,"0"0"0,0 0 0,0 0 0,0 0 0,0 0 0,0 0 0,0 0 0,0 0 0,0 0 0,0 0 0,0 0 0,-1 1 0,-2 2 0,-2 3 0,-2 3 0,-2 5 0,-3 5 0,-2 4 0,-2 2 0,0 0 0,-1-1 0,-1 2 0,0 3 0,0 3 0,0 3 0,0 0 0,-3 1 0,-2 5 0,-2 3 0,0-1 0,0-2 0,2 0 0,0 0 0,1 1 0,1-2 0,1-2 0,1-3 0,0-1 0,-2 1 0,0-1 0,1-2 0,0-2 0,4-4 0,1-3 0,2-1 0,2-1 0,1 0 0,0 1 0,0 1 0,1-2 0,-1-1 0,2-3 0,1-2 0,0-2 0,1-3 0,1-2 0,1-1 0,1-1 0,0 0 0,-1 0 0,1 0 0,1-2 0,-2 1 0,2-1 0,0-2 0,0 0 0,2-1 0,-1-1 0,1 0 0,0 0 0,0 0 0,0 0 0,1-1 0,0 1 0,2 0 0,-1 0 0,0 0 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03.925"/>
    </inkml:context>
    <inkml:brush xml:id="br0">
      <inkml:brushProperty name="width" value="0.04667" units="cm"/>
      <inkml:brushProperty name="height" value="0.04667" units="cm"/>
      <inkml:brushProperty name="ignorePressure" value="1"/>
    </inkml:brush>
  </inkml:definitions>
  <inkml:trace contextRef="#ctx0" brushRef="#br0">2856 985 16384,'0'0'0,"2"0"0,4 0 0,7 1 0,11 1 0,10 1 0,7 3 0,4 1 0,4 3 0,5 4 0,-1 5 0,-2 3 0,-2 4 0,-3 3 0,-2 2 0,-4 3 0,-4 4 0,-5 3 0,-6 0 0,-7 6 0,-9 7 0,-10 4 0,-14 10 0,-10 5 0,-9-1 0,-9-1 0,-11-3 0,-4-8 0,-9-7 0,-7-9 0,-4-9 0,-4-7 0,3-9 0,8-8 0,7-7 0,4-6 0,5-6 0,3-5 0,-1-11 0,1-11 0,1-10 0,2-14 0,8-7 0,8-5 0,9-6 0,8 1 0,9 0 0,8 1 0,8 5 0,11 4 0,11 1 0,10 5 0,10 6 0,9 6 0,6 8 0,9 4 0,1 3 0,0 4 0,-3 4 0,-5 3 0,-10 6 0,-11 7 0,-7 8 0,-11 5 0,-10 1 0,-8 0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03.926"/>
    </inkml:context>
    <inkml:brush xml:id="br0">
      <inkml:brushProperty name="width" value="0.04667" units="cm"/>
      <inkml:brushProperty name="height" value="0.04667" units="cm"/>
      <inkml:brushProperty name="ignorePressure" value="1"/>
    </inkml:brush>
  </inkml:definitions>
  <inkml:trace contextRef="#ctx0" brushRef="#br0">-288 4441 16384,'0'0'0,"0"0"0,0 0 0,0 0 0,0 0 0,0 0 0,0 0 0,0 0 0,0 0 0,0 0 0,0 0 0,0 0 0,0 0 0,0 1 0,0 2 0,0-1 0,1 2 0,0 1 0,1 1 0,1 0 0,2 2 0,3-1 0,4 3 0,5 0 0,5 2 0,6 2 0,2 3 0,2 1 0,2 2 0,4 1 0,3 0 0,0-1 0,-2-2 0,0-1 0,3-2 0,3 1 0,3 0 0,1 1 0,4 1 0,1 2 0,-3 0 0,-4 1 0,0-1 0,1 0 0,1-2 0,2-1 0,0 1 0,1-1 0,-1 1 0,-4 0 0,-3 0 0,-3 1 0,-1 1 0,0-1 0,1-1 0,0 0 0,0-2 0,0 0 0,1-1 0,-1 1 0,-3-1 0,-4 1 0,-1-1 0,-2 1 0,2 1 0,0 0 0,-1-2 0,-2-1 0,-3-3 0,-3 0 0,-2-1 0,-1-1 0,1 0 0,1 0 0,2 1 0,-2 0 0,0 1 0,-2 0 0,-3-1 0,-2 1 0,-3-2 0,-2 2 0,0-1 0,-1 0 0,1 0 0,1 0 0,0-1 0,1 1 0,0-2 0,0-1 0,0 0 0,0 0 0,0 0 0,0 1 0,0-1 0,-1 0 0,-1 1 0,0 0 0,0 0 0,-1 1 0,-1 1 0,0-1 0,1 1 0,-2-1 0,1 0 0,-1 0 0,-2-1 0,2 0 0,-2-1 0,1 0 0,0-1 0,-1 1 0,0-2 0,-1 0 0,0-1 0,0 0 0,-1 0 0,0-1 0,-1 1 0,1 0 0,-1 0 0,1 0 0,-1-1 0,0 1 0,0-1 0,1 0 0,-1 0 0,-1 0 0,0-2 0,-1 0 0,0 0 0,-1-1 0,0 0 0,0-1 0,0 1 0,-1 0 0,1 0 0,1 1 0,1 0 0,-1 1 0,0-1 0,0-1 0,0 2 0,0 0 0,0 0 0,1 1 0,0 0 0,0 0 0,1 0 0,-1 1 0,1-1 0,0 0 0,-1-1 0,-1 0 0,0-1 0,0-1 0,-1 0 0,0 0 0,0 0 0,0 1 0,1 0 0,-1 1 0,1-1 0,-1 0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03.926"/>
    </inkml:context>
    <inkml:brush xml:id="br0">
      <inkml:brushProperty name="width" value="0.04667" units="cm"/>
      <inkml:brushProperty name="height" value="0.04667" units="cm"/>
      <inkml:brushProperty name="ignorePressure" value="1"/>
    </inkml:brush>
  </inkml:definitions>
  <inkml:trace contextRef="#ctx0" brushRef="#br0">4538-371 16384,'0'0'0,"0"0"0,0 0 0,0 0 0,2-1 0,0-1 0,3-1 0,3 0 0,5 0 0,5 1 0,3 2 0,4 0 0,3 5 0,3 4 0,2 5 0,1 5 0,4 3 0,-1 4 0,0 3 0,-3 5 0,-4 2 0,-6 1 0,-6 2 0,-6 2 0,-4 4 0,-6 0 0,-6-1 0,-6-3 0,-11 2 0,-6 0 0,-6 0 0,-5-3 0,-4-2 0,-5-3 0,0-3 0,1-4 0,3-3 0,0-5 0,0-4 0,1-7 0,1-8 0,0-8 0,-1-7 0,-1-9 0,-1-10 0,2-9 0,4-5 0,6-6 0,6-5 0,8 0 0,5 3 0,6 1 0,5 1 0,4 5 0,5 4 0,8 5 0,11 3 0,12 2 0,11 4 0,9 5 0,2 6 0,-4 6 0,-3 4 0,-3 5 0,-2 3 0,-10 1 0,-10 0 0,-11 1 0</inkml:trace>
  <inkml:trace contextRef="#ctx0" brushRef="#br0" timeOffset="1">3802-1663 16384,'0'0'0,"0"0"0,0 0 0,0 0 0,0 0 0,2 1 0,2 0 0,1 1 0,2 1 0,0 1 0,1 1 0,0 1 0,2 3 0,0 3 0,1 5 0,1 4 0,0 4 0,-1 1 0,0 2 0,0 2 0,1 4 0,2 3 0,2 0 0,3-1 0,2-1 0,2 3 0,-1 2 0,-1 0 0,-3 0 0,-2 0 0,-1 3 0,1 2 0,1-1 0,0-2 0,2-1 0,3 3 0,-1-2 0,0-2 0,-1-3 0,-3-3 0,-1-1 0,-1 2 0,-3-1 0,0-2 0,-2-3 0,-1-3 0,0-3 0,-2-3 0,0-2 0,0-2 0,0 1 0,-1-1 0,0-1 0,-1-1 0,0-2 0,-2-3 0,0-2 0,-1-3 0,0 0 0,-2-1 0,0 0 0,1 0 0,-2-2 0,1 0 0,0 0 0,0-1 0,0 1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03.928"/>
    </inkml:context>
    <inkml:brush xml:id="br0">
      <inkml:brushProperty name="width" value="0.04667" units="cm"/>
      <inkml:brushProperty name="height" value="0.04667" units="cm"/>
      <inkml:brushProperty name="ignorePressure" value="1"/>
    </inkml:brush>
  </inkml:definitions>
  <inkml:trace contextRef="#ctx0" brushRef="#br0">2970 1930 16384,'0'0'0,"0"0"0,0 0 0,0 0 0,0 0 0,0 0 0,0 0 0,0 0 0,1 1 0,2 1 0,1 1 0,1 2 0,2 3 0,2 2 0,1 6 0,1 4 0,1 4 0,1 2 0,2 2 0,3 5 0,3 5 0,2 1 0,1 0 0,2 2 0,-2 1 0,0 3 0,-1-2 0,0-1 0,-1-3 0,1 0 0,-1 3 0,0-1 0,-3-2 0,0-2 0,-1 2 0,-2 0 0,-1 0 0,-2-2 0,-3-3 0,-1-4 0,-2-2 0,0-2 0,0 0 0,-1-1 0,1-1 0,-1-3 0,0-1 0,1-3 0,0-1 0,1-2 0,0-1 0,0 1 0,0 1 0,1 0 0,0 1 0,-1-1 0,-2-2 0,0-1 0,-2-2 0,-2-3 0,-1-1 0,0-2 0,-1-2 0,0 0 0,0-2 0,-1 0 0,3-2 0,2 0 0,-2-1 0,1 1 0</inkml:trace>
  <inkml:trace contextRef="#ctx0" brushRef="#br0" timeOffset="1">3712 3138 16384,'0'0'0,"1"0"0,3 0 0,6 0 0,7 0 0,5-1 0,2 0 0,2 1 0,2 2 0,4 1 0,2 2 0,2 4 0,2 7 0,-1 7 0,0 7 0,-2 7 0,-1 7 0,-3 5 0,-5 3 0,-5 1 0,-8 4 0,-7 0 0,-7-4 0,-9 1 0,-5-2 0,-5-2 0,-6-4 0,-8-2 0,-7-2 0,-2-2 0,-5-3 0,-5-5 0,0-5 0,0-8 0,-1-8 0,-2-9 0,0-9 0,4-6 0,5-5 0,4-4 0,1-5 0,0-5 0,4-5 0,4-4 0,6-5 0,5-9 0,7-3 0,6 0 0,7-2 0,8 0 0,8 3 0,7 4 0,6 2 0,4 5 0,1 4 0,1 6 0,4 6 0,5 7 0,3 8 0,6 6 0,7 6 0,-2 2 0,-12 3 0,-12 0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03.930"/>
    </inkml:context>
    <inkml:brush xml:id="br0">
      <inkml:brushProperty name="width" value="0.04667" units="cm"/>
      <inkml:brushProperty name="height" value="0.04667" units="cm"/>
      <inkml:brushProperty name="ignorePressure" value="1"/>
    </inkml:brush>
  </inkml:definitions>
  <inkml:trace contextRef="#ctx0" brushRef="#br0">4880 1058 16384,'0'0'0,"0"0"0,0 0 0,0 0 0,0 0 0,2-1 0,4-1 0,7-3 0,6 0 0,5 0 0,6 3 0,6 4 0,4 7 0,3 7 0,-2 7 0,-3 5 0,-4 10 0,-4 8 0,-6 3 0,-6 7 0,-7 3 0,-5 1 0,-8-1 0,-7 0 0,-9-2 0,-14-1 0,-8-6 0,-11-2 0,-12-1 0,-7-3 0,-12-3 0,-1-6 0,1-7 0,1-8 0,5-7 0,5-7 0,4-5 0,6-7 0,3-11 0,8-9 0,6-9 0,7-13 0,6-9 0,7-4 0,8-2 0,7-2 0,8 4 0,6 3 0,5 3 0,7-1 0,11 2 0,11 2 0,13 0 0,14 0 0,7 3 0,10 6 0,2 7 0,-4 9 0,-4 9 0,-4 9 0,-7 7 0,-4 10 0,-2 10 0,-1 7 0,-12 0 0,-13-4 0,-12-7 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03.931"/>
    </inkml:context>
    <inkml:brush xml:id="br0">
      <inkml:brushProperty name="width" value="0.04667" units="cm"/>
      <inkml:brushProperty name="height" value="0.04667" units="cm"/>
      <inkml:brushProperty name="ignorePressure" value="1"/>
    </inkml:brush>
  </inkml:definitions>
  <inkml:trace contextRef="#ctx0" brushRef="#br0">989 967 16384,'0'0'0,"0"0"0,0 0 0,2 0 0,2 0 0,4-2 0,8 0 0,12 1 0,9 1 0,10 3 0,7 3 0,5 4 0,-1 4 0,-5 6 0,-7 7 0,-7 4 0,-7 3 0,-5 4 0,-5 7 0,-6 4 0,-5 6 0,-8 9 0,-8 5 0,-6 4 0,-6 1 0,-8-3 0,-10-3 0,-9-3 0,-7-4 0,-5-6 0,-4-8 0,-3-6 0,-6-7 0,-3-6 0,-1-7 0,-7-6 0,4-7 0,1-7 0,2-6 0,4-5 0,5-5 0,8-2 0,4-8 0,5-8 0,3-13 0,6-16 0,6-8 0,9-10 0,11-2 0,11 1 0,15-4 0,11 6 0,9 4 0,12 2 0,7 5 0,2 10 0,3 11 0,7 8 0,2 12 0,5 10 0,3 10 0,-3 7 0,-2 7 0,-11 4 0,-14 0 0,-15-3 0</inkml:trace>
  <inkml:trace contextRef="#ctx0" brushRef="#br0" timeOffset="1">602 2054 16384,'0'0'0,"0"0"0,0 0 0,0 0 0,0 0 0,0 0 0,0 0 0,0 0 0,0 1 0,-1 3 0,0 3 0,-1 3 0,-1 4 0,-3 2 0,-2 2 0,-2 1 0,-3 0 0,-2 2 0,-2 5 0,-3 4 0,-1 4 0,0-1 0,0 2 0,-1 1 0,-2 2 0,-2 1 0,-1 0 0,-1-3 0,1-1 0,0 1 0,4 2 0,0 1 0,0 0 0,0-2 0,-3 1 0,-2 1 0,1-2 0,1-2 0,2-2 0,1-2 0,1-2 0,0 2 0,-1 0 0,0 0 0,0-3 0,1-2 0,0-3 0,3-3 0,1-3 0,4-3 0,2 0 0,1-2 0,2 0 0,1 0 0,0 0 0,1 0 0,-1 0 0,2-1 0,-1 0 0,0-2 0,2 0 0,1-2 0,1-2 0,0-1 0,2-1 0,0-2 0,1 0 0,0-2 0,3-4 0,2-5 0,0-1 0,0 1 0,-2 2 0</inkml:trace>
  <inkml:trace contextRef="#ctx0" brushRef="#br0" timeOffset="2">628 2089 16384,'0'0'0,"0"0"0,0 0 0,0 0 0,0 0 0,0 0 0,0 0 0,0 0 0,0 0 0,0 1 0,-2 1 0,-1 3 0,-3 1 0,-4 2 0,-5 2 0,-5 1 0,-4 1 0,-2-1 0,0-1 0,-3 1 0,-5-1 0,-5 0 0,-1 0 0,-1 0 0,1 1 0,-5 2 0,-3 1 0,0 2 0,0 1 0,-1 1 0,-2 1 0,0-2 0,4-2 0,2-1 0,-2-1 0,-3 0 0,0 0 0,-1 1 0,-5 3 0,-1 4 0,3 2 0,0 3 0,-1 0 0,0-1 0,4 0 0,1-2 0,-4 2 0,-2 3 0,2 0 0,3 0 0,0-1 0,-1 0 0,0-1 0,2 0 0,-2 2 0,1 1 0,2-2 0,4-2 0,6-3 0,4-2 0,0-2 0,1-2 0,0-1 0,0 0 0,3-1 0,2 1 0,2-1 0,2 2 0,-1-1 0,1 1 0,1-2 0,1-1 0,0-1 0,4-2 0,2-1 0,2-2 0,3 0 0,3-2 0,0-1 0,2-1 0,2 0 0,0-1 0,2 0 0,0-1 0,2 0 0,0-1 0,1 0 0,0 0 0,0 0 0,1 0 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03.934"/>
    </inkml:context>
    <inkml:brush xml:id="br0">
      <inkml:brushProperty name="width" value="0.04667" units="cm"/>
      <inkml:brushProperty name="height" value="0.04667" units="cm"/>
      <inkml:brushProperty name="ignorePressure" value="1"/>
    </inkml:brush>
  </inkml:definitions>
  <inkml:trace contextRef="#ctx0" brushRef="#br0">3234 4688 16384,'0'0'0,"0"0"0,0 0 0,0 0 0,0 0 0,0 0 0,0 0 0,0 0 0,0 0 0,0 0 0,0 0 0,0 0 0,-1 1 0,-2 2 0,-2 3 0,-2 3 0,-2 5 0,-3 5 0,-2 4 0,-2 1 0,0 1 0,-1 0 0,-1 1 0,0 3 0,0 3 0,0 3 0,0 0 0,-3 1 0,-2 5 0,-2 2 0,0 0 0,0-1 0,2-2 0,0 2 0,1 0 0,1-2 0,1-2 0,1-3 0,0-1 0,-2 0 0,0 0 0,1-1 0,0-3 0,4-4 0,1-3 0,2-1 0,2-1 0,1 0 0,0 1 0,0 0 0,1 0 0,-1-2 0,2-3 0,1-2 0,0-3 0,1-2 0,1-2 0,1-1 0,1 0 0,0-1 0,-1-1 0,1 1 0,1-1 0,-2 0 0,2-2 0,0 0 0,0-2 0,2 0 0,-1 0 0,1-1 0,0-1 0,0 1 0,0 0 0,1 0 0,0 0 0,2 0 0,-1 0 0,0 0 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03.935"/>
    </inkml:context>
    <inkml:brush xml:id="br0">
      <inkml:brushProperty name="width" value="0.04667" units="cm"/>
      <inkml:brushProperty name="height" value="0.04667" units="cm"/>
      <inkml:brushProperty name="ignorePressure" value="1"/>
    </inkml:brush>
  </inkml:definitions>
  <inkml:trace contextRef="#ctx0" brushRef="#br0">2856 985 16384,'0'0'0,"2"0"0,4 0 0,7 1 0,11 1 0,10 1 0,8 3 0,2 1 0,6 3 0,3 4 0,0 5 0,-1 3 0,-4 4 0,-1 3 0,-4 2 0,-3 3 0,-3 4 0,-6 3 0,-6 0 0,-8 6 0,-8 7 0,-10 4 0,-13 10 0,-11 5 0,-9-1 0,-10-1 0,-10-3 0,-4-8 0,-9-7 0,-6-9 0,-6-9 0,-3-7 0,4-9 0,7-8 0,6-7 0,6-6 0,3-6 0,4-5 0,0-11 0,-1-11 0,2-10 0,3-14 0,6-7 0,9-5 0,9-6 0,8 1 0,9 0 0,8 1 0,8 5 0,11 4 0,11 1 0,10 5 0,10 6 0,9 6 0,6 8 0,9 4 0,1 3 0,0 4 0,-2 4 0,-7 3 0,-9 6 0,-11 7 0,-7 8 0,-11 5 0,-9 1 0,-10 0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03.936"/>
    </inkml:context>
    <inkml:brush xml:id="br0">
      <inkml:brushProperty name="width" value="0.04667" units="cm"/>
      <inkml:brushProperty name="height" value="0.04667" units="cm"/>
      <inkml:brushProperty name="ignorePressure" value="1"/>
    </inkml:brush>
  </inkml:definitions>
  <inkml:trace contextRef="#ctx0" brushRef="#br0">-288 4441 16384,'0'0'0,"0"0"0,0 0 0,0 0 0,0 0 0,0 0 0,0 0 0,0 0 0,0 0 0,0 0 0,0 0 0,0 0 0,0 0 0,0 1 0,0 2 0,0-1 0,1 2 0,0 1 0,1 1 0,1 0 0,2 2 0,3-1 0,4 3 0,5 0 0,5 2 0,6 2 0,2 3 0,2 1 0,2 2 0,4 1 0,3 0 0,0-1 0,-2-2 0,0-1 0,3-2 0,3 1 0,3 0 0,1 1 0,4 1 0,1 2 0,-3 1 0,-4-1 0,0 0 0,1 0 0,1-2 0,1 0 0,1-1 0,1 0 0,-1 1 0,-3 0 0,-4 1 0,-4 0 0,1 0 0,-1 0 0,1 0 0,0-2 0,-1-1 0,2 0 0,-1-1 0,1 1 0,-5-1 0,-2 1 0,-3-1 0,-1 1 0,3 1 0,-1 0 0,-1-2 0,-3-1 0,-2-3 0,-3 0 0,-1-1 0,-3-1 0,2 0 0,2 0 0,0 1 0,0 1 0,-2-1 0,-1 1 0,-2 0 0,-4-1 0,-2 0 0,-1 0 0,-2 0 0,1 1 0,0-2 0,0 1 0,2 0 0,-1-1 0,2-1 0,-1 0 0,-1-1 0,1 0 0,0 0 0,0 0 0,0 1 0,-1-1 0,0 0 0,-2 1 0,1 1 0,-1 0 0,0 0 0,-1 0 0,0 1 0,0-1 0,-1 0 0,0 0 0,-1-1 0,0 0 0,0-1 0,-1 0 0,1 0 0,-1-1 0,0 0 0,-1-2 0,0 0 0,0 0 0,-1 0 0,1 0 0,-2-1 0,1 1 0,-1 0 0,0 0 0,0-1 0,0 1 0,1-1 0,-1 1 0,1-1 0,-2-1 0,0 0 0,-2-2 0,1 1 0,-1-1 0,0 0 0,0 0 0,0 0 0,0-1 0,0 1 0,1 1 0,0 1 0,0-1 0,1 0 0,-2 0 0,2 0 0,-2 1 0,2 1 0,0-1 0,0 2 0,0-2 0,0 2 0,1-1 0,-1 1 0,1-1 0,-1-1 0,0-1 0,-1 0 0,-1 0 0,0-1 0,0 0 0,0 0 0,1 0 0,-1 2 0,1-1 0,-1 0 0,1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29:05.194"/>
    </inkml:context>
    <inkml:brush xml:id="br0">
      <inkml:brushProperty name="width" value="0.04667" units="cm"/>
      <inkml:brushProperty name="height" value="0.04667" units="cm"/>
      <inkml:brushProperty name="ignorePressure" value="1"/>
    </inkml:brush>
  </inkml:definitions>
  <inkml:traceGroup>
    <inkml:annotationXML>
      <emma:emma xmlns:emma="http://www.w3.org/2003/04/emma" version="1.0">
        <emma:interpretation id="{59BB56C0-CBCC-4441-A40B-0F7CF35DA832}" emma:medium="tactile" emma:mode="ink">
          <msink:context xmlns:msink="http://schemas.microsoft.com/ink/2010/main" type="inkDrawing"/>
        </emma:interpretation>
      </emma:emma>
    </inkml:annotationXML>
    <inkml:trace contextRef="#ctx0" brushRef="#br0">660 6968 16384,'0'0'0,"0"0"0,0 0 0,0 0 0,0 0 0,0 0 0,0 0 0,0 0 0,0 0 0,0 0 0,0 0 0,0 0 0,2-7 0,7-21 0,10-40 0,9-36 0,8-33 0,5-42 0,2-36 0,1-20 0,0-25 0,1-23 0,-1-6 0,2-12 0,0-14 0,0 3 0,1-4 0,0-5 0,-1 16 0,0 18 0,-4 17 0,-5 17 0,-5 34 0,-9 40 0,-5 37 0,-4 30 0,-4 25 0,-4 19 0,-2 15 0,-4 11 0,0 14 0,0 10 0,-1 9 0,0 7 0,0 2 0,1 2 0,-1 1 0,1 6 0,0 17 0,0 22 0,0 30 0,-1 30 0,-2 25 0,0 14 0,1 23 0,0 30 0,1 21 0,1 19 0,0 21 0,0 12 0,0-3 0,0 1 0,0 2 0,0-15 0,0-12 0,0-10 0,0-8 0,0-10 0,0-24 0,2-21 0,1-21 0,0-22 0,-1-23 0,0-25 0,-2-26 0,1-24 0,-1-16 0,0-12 0,0-10 0,3-31 0,5-50 0,4-60 0,1-44 0,7-46 0,7-38 0,6-14 0,9-17 0,8 3 0,4 28 0,0 44 0,-1 48 0,-3 49 0,-5 42 0,-5 35 0,-5 26 0,-4 26 0,4 48 0,-6 61 0,-9 70 0,-18 81 0,-19 37 0,-16 11 0,-10-8 0,-2-26 0,4-48 0,6-55 0,8-49 0,7-46 0,6-40 0,-1-51 0,1-67 0,4-98 0,12-71 0,17-55 0,23-42 0,18-6 0,13 9 0,4 33 0,-3 49 0,-11 61 0,-13 62 0,-15 55 0,-11 68 0,-9 89 0,-15 131 0,-19 91 0,-24 88 0,-16 29 0,-10 11 0,-3-19 0,6-54 0,12-75 0,13-75 0,13-67 0,11-54 0,9-40 0,18-49 0,26-74 0,28-78 0,28-69 0,17-37 0,7-2 0,-2 24 0,-10 39 0,-19 49 0,-21 48 0,-21 44 0,-14 35 0,-8 37 0,-8 61 0,-15 76 0,-10 45 0,-11 18 0,-7-9 0,1-29 0,1-37 0,6-40 0,7-35 0,6-33 0,9-57 0,17-78 0,20-60 0,17-39 0,13-9 0,1 20 0,-8 38 0,-12 42 0,-14 43 0,-13 35 0,-5 46 0,-6 60 0,-11 86 0,-16 63 0,-13 30 0,-10 1 0,-2-26 0,3-42 0,8-44 0,10-44 0,8-36 0,6-33 0,12-47 0,22-69 0,21-54 0,13-32 0,5-7 0,0 8 0,-7 23 0,-10 34 0,-11 34 0,-13 33 0,-5 30 0,-1 31 0,0 41 0,0 53 0,-3 47 0,-5 26 0,-6-1 0,-4-20 0,-3-31 0,0-33 0,-1-31 0,2-23 0,4-43 0,15-62 0,22-66 0,30-64 0,16-34 0,9 1 0,-3 28 0,-10 42 0,-16 46 0,-19 46 0,-14 33 0,-11 25 0,-5 35 0,-8 59 0,-13 56 0,-12 44 0,-16 33 0,-12 9 0,-6-12 0,4-33 0,6-38 0,11-42 0,10-36 0,8-27 0,6-43 0,13-54 0,25-60 0,22-45 0,14-22 0,6 5 0,-2 23 0,-9 37 0,-16 41 0,-10 33 0,-9 45 0,-5 62 0,-9 66 0,-15 65 0,-15 40 0,-9 4 0,-3-24 0,1-38 0,2-42 0,5-40 0,6-34 0,5-37 0,11-59 0,23-64 0,30-63 0,31-46 0,21-13 0,8 16 0,-9 38 0,-16 44 0,-20 42 0,-20 36 0,-21 30 0,-9 25 0,-12 45 0,-16 51 0,-18 35 0,-16 17 0,-10 2 0,-1-11 0,5-24 0,9-25 0,11-27 0,9-23 0,8-17 0,12-37 0,20-56 0,28-51 0,16-27 0,4 1 0,-4 19 0,-13 28 0,-14 32 0,-8 23 0,-11 22 0,-4 32 0,-4 54 0,-4 48 0,-8 38 0,-12 24 0,-8 2 0,-4-15 0,1-30 0,3-34 0,7-33 0,3-27 0,5-17 0,5-18 0,6-18 0,5-17 0,7-11 0,5-3 0,0 2 0,-1 6 0,-3 11 0,-6 11 0,-5 10 0,-4 8 0,-3 4 0,-1 4 0,-1 1 0,1 0 0,-1 0 0,0 0 0,0-1 0,6-5 0,4-10 0,2-10 0,5-15 0,6-9 0,3-2 0,-1 3 0,-5 9 0,-5 12 0,-5 10 0,-4 7 0,1 6 0,3 8 0,-1 8 0,-1 7 0,-2 4 0,-2-2 0,-1 0 0,-2-3 0,0-5 0,0-5 0,0-4 0,-1-3 0,1-2 0,0 0 0,0-2 0,-1 2 0,1-1 0,0 0 0,0 1 0,0 0 0,1-1 0,-1 1 0,0 0 0,0 0 0,0 1 0,0-1 0,0 0 0,0 0 0,0 0 0,0 0 0,0 0 0,0 0 0,0 0 0,0 0 0,0 0 0,0 0 0,0 0 0,0 0 0,0 0 0,0 0 0,0 0 0,0 0 0,0 0 0,0 0 0,0 0 0,0 0 0,0 0 0,0 0 0,0 0 0,0 0 0,0 0 0,0 0 0,0 0 0,0 0 0,0 4 0,0 2 0,0 0 0,0-1 0,0-2 0,0-1 0,0 0 0,0-2 0,0 0 0,0 0 0,0-1 0,0 1 0,0 0 0,0 0 0,0 0 0,0 0 0,0 0 0,0 0 0,0 0 0,0 0 0,0 0 0,0 0 0,0 0 0,0 0 0,0 0 0,0 0 0,0 0 0,0 0 0,0 0 0,0 0 0,0 0 0,0 0 0,0 0 0,0 0 0,0 0 0,0 0 0,0 0 0,0 0 0,0 0 0,0 0 0,0 0 0,0 0 0,0 0 0,0 5 0,0 1 0,0 1 0,0-2 0,0 2 0,0 2 0,0-2 0,0-2 0,0-2 0,0 0 0,0-2 0,0-1 0,0 0 0,0-1 0,0-16 0,2-36 0,1-41 0,3-39 0,2-39 0,5-35 0,4-10 0,6 5 0,4 6 0,1 21 0,-2 25 0,-3 29 0,-3 30 0,-5 32 0,-5 29 0,-4 21 0,-3 12 0,-2 9 0,5 15 0,8 27 0,5 56 0,2 68 0,-4 46 0,-9 51 0,-10 38 0,-8 20 0,-12 24 0,-7-8 0,-7-34 0,-3-54 0,4-63 0,8-58 0,8-51 0,7-40 0,7-25 0,0-52 0,4-84 0,5-100 0,7-85 0,7-56 0,7-36 0,4 13 0,0 33 0,0 48 0,-4 59 0,-6 65 0,-6 62 0,-6 53 0,-3 46 0,-8 67 0,-10 129 0,-18 117 0,-12 102 0,-15 102 0,-6 20 0,-1-1 0,7-52 0,9-72 0,13-83 0,11-85 0,11-76 0,7-62 0,5-47 0,4-61 0,4-107 0,8-120 0,11-100 0,16-93 0,16-42 0,17-42 0,12 18 0,10 34 0,-3 55 0,-10 78 0,-18 88 0,-18 83 0,-15 70 0,-15 52 0,-6 48 0,-12 80 0,-24 122 0,-23 101 0,-23 86 0,-11 30 0,-3-4 0,3-31 0,11-50 0,15-73 0,18-76 0,15-69 0,12-60 0,7-75 0,10-125 0,17-119 0,25-134 0,20-57 0,14-36 0,6 25 0,3 45 0,-7 71 0,-13 81 0,-16 81 0,-17 74 0,-10 57 0,-7 65 0,-5 129 0,-14 121 0,-32 126 0,-36 101 0,-25 28 0,-20 24 0,1-35 0,7-55 0,16-71 0,17-83 0,18-85 0,19-77 0,15-62 0,8-52 0,7-67 0,7-116 0,12-99 0,19-104 0,19-49 0,19-42 0,7 19 0,5 29 0,-2 53 0,-11 64 0,-13 74 0,-15 74 0,-16 61 0,-7 46 0,-3 56 0,1 75 0,-5 119 0,-7 86 0,-17 92 0,-16 25 0,-15 20 0,-8-26 0,0-58 0,3-74 0,8-78 0,10-67 0,10-55 0,9-42 0,3-45 0,7-78 0,12-76 0,18-95 0,13-46 0,16-43 0,12-23 0,8 9 0,0 18 0,0 32 0,-2 45 0,-7 59 0,-12 60 0,-16 56 0,-11 49 0,-4 72 0,-5 93 0,-15 116 0,-20 93 0,-20 60 0,-13 14 0,-10-19 0,1-46 0,7-71 0,9-75 0,11-70 0,11-56 0,5-51 0,8-61 0,14-104 0,16-85 0,25-79 0,22-50 0,10 5 0,4 32 0,-6 52 0,-15 65 0,-16 64 0,-16 56 0,-9 44 0,-7 51 0,-9 97 0,-15 87 0,-22 88 0,-14 51 0,-8 8 0,-3-13 0,2-30 0,9-46 0,9-56 0,6-56 0,10-50 0,6-41 0,8-41 0,12-53 0,20-72 0,27-73 0,15-41 0,12-12 0,3 8 0,-6 28 0,-13 43 0,-17 46 0,-16 43 0,-14 36 0,-6 41 0,-3 77 0,-7 91 0,-15 60 0,-15 45 0,-10 17 0,-4-17 0,3-42 0,5-53 0,8-52 0,8-47 0,6-36 0,6-35 0,11-54 0,15-55 0,16-46 0,14-33 0,8-14 0,0 6 0,-4 25 0,-10 33 0,-12 37 0,-9 35 0,-7 26 0,1 39 0,-2 48 0,-5 67 0,-12 67 0,-11 40 0,-6 1 0,-3-23 0,3-35 0,3-43 0,6-41 0,2-37 0,4-27 0,0-16 0,8-38 0,13-58 0,16-42 0,14-30 0,13-14 0,5 2 0,-1 20 0,-9 31 0,-15 36 0,-14 34 0,-12 24 0,-2 26 0,0 32 0,-5 48 0,-10 56 0,-9 35 0,-7 6 0,-4-16 0,0-30 0,4-30 0,4-32 0,4-27 0,4-21 0,5-18 0,13-37 0,15-42 0,14-26 0,8-11 0,5-2 0,1 10 0,-4 17 0,-9 20 0,-12 19 0,-11 21 0,-8 15 0,-7 11 0,1 9 0,3 32 0,2 45 0,-6 40 0,-4 18 0,-5 0 0,-5-16 0,-3-24 0,1-30 0,2-26 0,3-20 0,2-26 0,4-56 0,10-53 0,10-47 0,10-31 0,9-10 0,2 10 0,-4 28 0,-6 36 0,-7 40 0,-9 35 0,-7 25 0,-9 28 0,-14 41 0,-18 47 0,-25 54 0,-17 38 0,-12 15 0,1-11 0,7-26 0,14-36 0,16-35 0,17-30 0,13-28 0,3-32 0,5-50 0,5-47 0,10-33 0,8-26 0,8-4 0,1 12 0,-1 25 0,-5 34 0,-5 30 0,-4 29 0,-13 23 0,-28 37 0,-34 50 0,-23 47 0,-18 32 0,-7 8 0,2-11 0,11-22 0,15-33 0,20-33 0,13-30 0,4-37 0,1-45 0,6-45 0,6-36 0,14-24 0,13-14 0,10 6 0,6 18 0,2 29 0,1 33 0,-2 30 0,-1 24 0,-6 27 0,-12 32 0,-17 42 0,-13 31 0,-8 14 0,0-3 0,8-19 0,10-25 0,12-26 0,3-23 0,4-33 0,4-56 0,8-74 0,8-51 0,6-19 0,2 3 0,2 20 0,-2 35 0,-2 38 0,-4 37 0,-3 33 0,-5 31 0,-16 64 0,-24 79 0,-23 54 0,-16 37 0,-8 14 0,4-14 0,13-33 0,15-44 0,17-47 0,16-41 0,4-43 0,3-56 0,6-92 0,10-78 0,12-43 0,17-33 0,12-9 0,6 18 0,1 43 0,-7 51 0,-6 52 0,-10 48 0,-9 39 0,-10 57 0,-18 77 0,-23 85 0,-24 73 0,-9 27 0,-5 1 0,4-21 0,12-41 0,11-51 0,16-47 0,11-44 0,10-34 0,8-31 0,14-43 0,23-77 0,20-67 0,13-44 0,10-22 0,-1 3 0,-10 25 0,-14 43 0,-14 46 0,-13 45 0,-11 37 0,-9 27 0,-8 43 0,-10 48 0,-14 69 0,-12 65 0,-8 37 0,-8 22 0,1 5 0,5-24 0,8-41 0,10-52 0,10-51 0,8-42 0,10-41 0,13-58 0,21-67 0,26-67 0,13-43 0,7-6 0,-2 24 0,-10 37 0,-14 43 0,-15 40 0,-16 35 0,-10 23 0,-2 24 0,-5 42 0,-5 49 0,-10 32 0,-7 22 0,-5 4 0,-1-9 0,2-24 0,6-28 0,4-29 0,5-25 0,3-24 0,7-29 0,16-41 0,20-51 0,20-37 0,10-14 0,0 12 0,-10 25 0,-12 29 0,-14 30 0,-13 26 0,-11 19 0,-6 13 0,-6 21 0,-14 33 0,-9 25 0,-7 14 0,0-2 0,6-15 0,2-15 0,6-17 0,5-15 0,10-43 0,5-19 0,3-1 0,0 5 0</inkml:trace>
  </inkml:traceGroup>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03.937"/>
    </inkml:context>
    <inkml:brush xml:id="br0">
      <inkml:brushProperty name="width" value="0.04667" units="cm"/>
      <inkml:brushProperty name="height" value="0.04667" units="cm"/>
      <inkml:brushProperty name="ignorePressure" value="1"/>
    </inkml:brush>
  </inkml:definitions>
  <inkml:trace contextRef="#ctx0" brushRef="#br0">4538-372 16384,'0'0'0,"0"0"0,0 0 0,0 0 0,2 0 0,0-2 0,3-1 0,3 0 0,5 0 0,5 1 0,3 1 0,4 2 0,3 4 0,3 3 0,2 6 0,1 6 0,3 2 0,1 4 0,-1 3 0,-3 4 0,-4 4 0,-6 0 0,-6 1 0,-6 4 0,-4 3 0,-6 0 0,-6-2 0,-6-2 0,-11 2 0,-7 1 0,-4-2 0,-6-1 0,-4-4 0,-5-2 0,-1-2 0,3-5 0,2-4 0,0-3 0,0-6 0,1-5 0,1-9 0,0-8 0,-1-8 0,-1-8 0,-1-10 0,2-8 0,4-6 0,6-6 0,6-5 0,8 0 0,5 3 0,6 1 0,5 1 0,4 4 0,5 6 0,8 4 0,11 3 0,12 2 0,11 4 0,9 5 0,2 6 0,-4 5 0,-3 6 0,-3 4 0,-2 2 0,-10 2 0,-10 1 0,-11 0 0</inkml:trace>
  <inkml:trace contextRef="#ctx0" brushRef="#br0" timeOffset="1">3802-1663 16384,'0'0'0,"0"0"0,0 0 0,0 0 0,0 0 0,2 1 0,2 0 0,1 1 0,2 1 0,0 1 0,1 1 0,0 1 0,2 3 0,0 3 0,1 5 0,1 4 0,0 4 0,-1 1 0,0 2 0,0 2 0,1 4 0,1 3 0,4 0 0,2-1 0,2-1 0,2 2 0,-1 4 0,-1-1 0,-3 0 0,-2 0 0,-1 3 0,1 2 0,1-1 0,0-2 0,2-1 0,3 3 0,-1-2 0,0-2 0,-1-4 0,-3-1 0,-1-2 0,-2 2 0,-1-1 0,-1-3 0,-2-2 0,-1-3 0,0-3 0,-2-3 0,0-2 0,0-1 0,0 0 0,-1-1 0,0-1 0,-1-1 0,0-3 0,-2-2 0,0-2 0,-1-2 0,0-1 0,-2-1 0,0 0 0,1-1 0,-2 0 0,1-1 0,0 0 0,0-1 0,0 0 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03.939"/>
    </inkml:context>
    <inkml:brush xml:id="br0">
      <inkml:brushProperty name="width" value="0.04667" units="cm"/>
      <inkml:brushProperty name="height" value="0.04667" units="cm"/>
      <inkml:brushProperty name="ignorePressure" value="1"/>
    </inkml:brush>
  </inkml:definitions>
  <inkml:trace contextRef="#ctx0" brushRef="#br0">2970 1930 16384,'0'0'0,"0"0"0,0 0 0,0 0 0,0 0 0,0 0 0,0 0 0,0 0 0,1 1 0,2 1 0,1 1 0,1 2 0,2 3 0,2 2 0,1 6 0,1 4 0,1 4 0,1 2 0,2 2 0,3 5 0,4 5 0,0 1 0,2 0 0,2 2 0,-2 1 0,0 3 0,0-2 0,-2-1 0,1-3 0,-1 1 0,1 1 0,-2 0 0,-1-2 0,-2-1 0,0 0 0,-1 1 0,-3 0 0,-1-1 0,-2-5 0,-3-3 0,0-2 0,-1-2 0,-1 0 0,1-1 0,-1-1 0,0-2 0,1-3 0,0-1 0,0-3 0,0-1 0,1 0 0,1-1 0,-1 2 0,1 0 0,-1 1 0,0-1 0,-1-1 0,-2-3 0,-1-1 0,-1-3 0,-2-1 0,0-2 0,-1-1 0,-1-2 0,1-1 0,0 0 0,2-2 0,1 0 0,0 0 0,-1 0 0</inkml:trace>
  <inkml:trace contextRef="#ctx0" brushRef="#br0" timeOffset="1">3713 3138 16384,'0'0'0,"1"0"0,3 0 0,6 0 0,7 0 0,4-1 0,4 0 0,1 1 0,2 2 0,3 1 0,3 2 0,3 5 0,1 5 0,-1 9 0,-1 5 0,0 8 0,-2 7 0,-3 6 0,-5 1 0,-5 3 0,-8 2 0,-7 1 0,-8-3 0,-7-1 0,-6-1 0,-5-2 0,-7-4 0,-6-2 0,-8-1 0,-3-4 0,-3-2 0,-6-4 0,0-7 0,0-7 0,-1-8 0,-3-9 0,1-8 0,5-7 0,4-6 0,3-3 0,2-4 0,1-6 0,3-6 0,3-3 0,7-5 0,5-9 0,7-2 0,6-1 0,7-2 0,8-1 0,8 4 0,7 4 0,7 2 0,2 5 0,2 4 0,1 6 0,4 7 0,5 6 0,3 7 0,7 7 0,6 6 0,-3 2 0,-10 3 0,-13 0 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03.941"/>
    </inkml:context>
    <inkml:brush xml:id="br0">
      <inkml:brushProperty name="width" value="0.04667" units="cm"/>
      <inkml:brushProperty name="height" value="0.04667" units="cm"/>
      <inkml:brushProperty name="ignorePressure" value="1"/>
    </inkml:brush>
  </inkml:definitions>
  <inkml:trace contextRef="#ctx0" brushRef="#br0">4881 1058 16384,'0'0'0,"0"0"0,0 0 0,0 0 0,0 0 0,2-1 0,3-1 0,8-3 0,7 0 0,4 0 0,6 3 0,6 4 0,4 7 0,3 7 0,-2 7 0,-3 5 0,-4 10 0,-4 8 0,-6 3 0,-6 7 0,-6 3 0,-7 0 0,-7 1 0,-7-1 0,-9-2 0,-13-1 0,-10-6 0,-10-2 0,-12-1 0,-7-3 0,-12-3 0,-1-6 0,0-7 0,3-8 0,3-7 0,6-7 0,5-5 0,4-7 0,5-11 0,6-9 0,8-9 0,5-13 0,7-9 0,8-4 0,6-2 0,8-2 0,8 4 0,6 3 0,5 3 0,7-1 0,11 2 0,11 2 0,13 0 0,14 0 0,7 3 0,11 6 0,1 7 0,-5 9 0,-3 9 0,-4 9 0,-6 7 0,-5 10 0,-2 10 0,-1 7 0,-12 0 0,-12-4 0,-14-7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03.942"/>
    </inkml:context>
    <inkml:brush xml:id="br0">
      <inkml:brushProperty name="width" value="0.04667" units="cm"/>
      <inkml:brushProperty name="height" value="0.04667" units="cm"/>
      <inkml:brushProperty name="ignorePressure" value="1"/>
    </inkml:brush>
  </inkml:definitions>
  <inkml:trace contextRef="#ctx0" brushRef="#br0">990 967 16384,'0'0'0,"0"0"0,0 0 0,1 0 0,3 0 0,4-2 0,8 0 0,12 1 0,10 1 0,8 3 0,8 3 0,5 4 0,-1 4 0,-5 6 0,-7 7 0,-7 4 0,-7 3 0,-5 4 0,-5 7 0,-5 4 0,-7 6 0,-7 9 0,-8 5 0,-6 4 0,-6 1 0,-8-3 0,-10-3 0,-9-3 0,-6-4 0,-6-6 0,-5-8 0,-2-6 0,-5-7 0,-4-6 0,-2-7 0,-5-6 0,2-7 0,2-7 0,2-6 0,4-5 0,5-4 0,8-4 0,4-7 0,5-8 0,4-13 0,4-16 0,7-8 0,9-10 0,11-2 0,11 1 0,15-4 0,11 6 0,10 4 0,10 2 0,8 5 0,2 10 0,4 11 0,5 8 0,4 12 0,3 10 0,5 10 0,-5 7 0,-1 7 0,-10 4 0,-16 0 0,-14-3 0</inkml:trace>
  <inkml:trace contextRef="#ctx0" brushRef="#br0" timeOffset="1">602 2054 16384,'0'0'0,"0"0"0,0 0 0,0 0 0,0 0 0,0 0 0,0 0 0,0 0 0,0 1 0,0 3 0,-2 3 0,0 3 0,-1 4 0,-3 2 0,-2 2 0,-2 1 0,-3 0 0,-2 3 0,-2 3 0,-3 5 0,-1 4 0,0-1 0,0 2 0,-1 1 0,-2 2 0,-2 1 0,-1 0 0,-1-3 0,1-1 0,0 1 0,4 2 0,0 1 0,0 0 0,0-1 0,-3-1 0,-2 2 0,1-2 0,1-2 0,2-2 0,1-2 0,1-2 0,0 2 0,-1 0 0,0 0 0,1-3 0,-1-2 0,1-3 0,3-3 0,2-3 0,2-3 0,3 0 0,1-2 0,2 0 0,1 0 0,0 0 0,1 0 0,0 0 0,0-1 0,0 0 0,1-1 0,0-2 0,2-1 0,1-2 0,0-1 0,2-1 0,0-2 0,1 0 0,0-2 0,3-4 0,2-5 0,0-1 0,0 1 0,-2 2 0</inkml:trace>
  <inkml:trace contextRef="#ctx0" brushRef="#br0" timeOffset="2">629 2089 16384,'0'0'0,"0"0"0,0 0 0,0 0 0,0 0 0,0 0 0,0 0 0,0 0 0,0 0 0,-1 1 0,0 1 0,-3 3 0,-2 1 0,-4 2 0,-5 2 0,-5 1 0,-4 1 0,-2-1 0,0 0 0,-3-1 0,-5 0 0,-4 0 0,-3 0 0,1 0 0,-1 1 0,-4 2 0,-3 1 0,0 2 0,0 1 0,-1 1 0,-2 1 0,0-2 0,4-1 0,2-3 0,-2 0 0,-3 0 0,0 0 0,-1 1 0,-5 3 0,-1 4 0,3 2 0,0 3 0,-1 0 0,0-1 0,4 0 0,1-2 0,-4 2 0,-2 3 0,2 0 0,3 0 0,0-1 0,-1 0 0,0-1 0,2 0 0,-2 2 0,1 1 0,2-2 0,4-2 0,7-3 0,2-2 0,1-1 0,1-4 0,0 0 0,1 0 0,1-1 0,3 1 0,2-1 0,2 2 0,-1-1 0,1 1 0,1-2 0,1-1 0,0-1 0,4-2 0,2-1 0,2-2 0,3 0 0,3-2 0,0-1 0,2 0 0,2-2 0,0 0 0,2 0 0,0-1 0,2 0 0,0-1 0,1 0 0,0 0 0,0 0 0,1 0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03.945"/>
    </inkml:context>
    <inkml:brush xml:id="br0">
      <inkml:brushProperty name="width" value="0.04667" units="cm"/>
      <inkml:brushProperty name="height" value="0.04667" units="cm"/>
      <inkml:brushProperty name="ignorePressure" value="1"/>
    </inkml:brush>
  </inkml:definitions>
  <inkml:trace contextRef="#ctx0" brushRef="#br0">3235 4688 16384,'0'0'0,"0"0"0,0 0 0,0 0 0,0 0 0,0 0 0,0 0 0,0 0 0,0 0 0,0 0 0,0 0 0,0 0 0,-1 1 0,-2 2 0,-2 3 0,-2 3 0,-2 5 0,-3 5 0,-2 4 0,-2 2 0,0 0 0,-1-1 0,-1 2 0,0 3 0,0 3 0,0 3 0,-1 0 0,-1 1 0,-3 5 0,-3 3 0,2-1 0,-1-2 0,1 0 0,1 0 0,2 1 0,0-2 0,1-2 0,0-3 0,1-1 0,-1 1 0,-1-1 0,0-2 0,2-2 0,2-4 0,2-3 0,2-1 0,2-1 0,1 0 0,0 1 0,0 1 0,1-2 0,0-1 0,0-3 0,2-2 0,0-3 0,1-1 0,1-3 0,2-1 0,-1-1 0,1 0 0,-1 0 0,1-1 0,1 0 0,-2 0 0,2-1 0,0-2 0,0 0 0,2-1 0,-1-1 0,1 0 0,0 0 0,0 0 0,0-1 0,1 1 0,0 0 0,2 0 0,-1 0 0,0 0 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396"/>
    </inkml:context>
    <inkml:brush xml:id="br0">
      <inkml:brushProperty name="width" value="0.04667" units="cm"/>
      <inkml:brushProperty name="height" value="0.04667" units="cm"/>
      <inkml:brushProperty name="ignorePressure" value="1"/>
    </inkml:brush>
  </inkml:definitions>
  <inkml:trace contextRef="#ctx0" brushRef="#br0">2856 985 16384,'0'0'0,"2"0"0,4 0 0,7 1 0,11 1 0,10 1 0,7 3 0,4 1 0,4 3 0,5 4 0,-1 5 0,-2 3 0,-2 4 0,-3 3 0,-2 2 0,-4 3 0,-4 4 0,-5 3 0,-6 0 0,-7 6 0,-9 7 0,-10 4 0,-14 10 0,-10 5 0,-9-1 0,-9-1 0,-11-3 0,-4-8 0,-9-7 0,-7-9 0,-4-9 0,-4-7 0,3-9 0,8-8 0,7-7 0,4-6 0,5-6 0,3-5 0,-1-11 0,1-11 0,1-10 0,2-14 0,8-7 0,8-5 0,9-6 0,8 1 0,9 0 0,8 1 0,8 5 0,11 4 0,11 1 0,10 5 0,10 6 0,9 6 0,6 8 0,9 4 0,1 3 0,0 4 0,-3 4 0,-5 3 0,-10 6 0,-11 7 0,-7 8 0,-11 5 0,-10 1 0,-8 0 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397"/>
    </inkml:context>
    <inkml:brush xml:id="br0">
      <inkml:brushProperty name="width" value="0.04667" units="cm"/>
      <inkml:brushProperty name="height" value="0.04667" units="cm"/>
      <inkml:brushProperty name="ignorePressure" value="1"/>
    </inkml:brush>
  </inkml:definitions>
  <inkml:trace contextRef="#ctx0" brushRef="#br0">-288 4441 16384,'0'0'0,"0"0"0,0 0 0,0 0 0,0 0 0,0 0 0,0 0 0,0 0 0,0 0 0,0 0 0,0 0 0,0 0 0,0 0 0,0 1 0,0 2 0,0-1 0,1 2 0,0 1 0,1 1 0,1 0 0,2 2 0,3-1 0,4 3 0,5 0 0,5 2 0,6 2 0,2 3 0,2 1 0,2 2 0,4 1 0,3 0 0,0-1 0,-2-2 0,0-1 0,3-2 0,3 1 0,3 0 0,1 1 0,4 1 0,1 2 0,-3 0 0,-4 1 0,0-1 0,1 0 0,1-2 0,2-1 0,0 1 0,1-1 0,-1 1 0,-4 0 0,-3 0 0,-3 1 0,-1 1 0,0-1 0,1-1 0,0 0 0,0-2 0,0 0 0,1-1 0,-1 1 0,-3-1 0,-4 1 0,-1-1 0,-2 1 0,2 1 0,0 0 0,-1-2 0,-2-1 0,-3-3 0,-3 0 0,-2-1 0,-1-1 0,1 0 0,1 0 0,2 1 0,-2 0 0,0 1 0,-2 0 0,-3-1 0,-2 1 0,-3-2 0,-2 2 0,0-1 0,-1 0 0,1 0 0,1 0 0,0-1 0,1 1 0,0-2 0,0-1 0,0 0 0,0 0 0,0 0 0,0 1 0,0-1 0,-1 0 0,-1 1 0,0 0 0,0 0 0,-1 1 0,-1 1 0,0-1 0,1 1 0,-2-1 0,1 0 0,-1 0 0,-2-1 0,2 0 0,-2-1 0,1 0 0,0-1 0,-1 1 0,0-2 0,-1 0 0,0-1 0,0 0 0,-1 0 0,0-1 0,-1 1 0,1 0 0,-1 0 0,1 0 0,-1-1 0,0 1 0,0-1 0,1 0 0,-1 0 0,-1 0 0,0-2 0,-1 0 0,0 0 0,-1-1 0,0 0 0,0-1 0,0 1 0,-1 0 0,1 0 0,1 1 0,1 0 0,-1 1 0,0-1 0,0-1 0,0 2 0,0 0 0,0 0 0,1 1 0,0 0 0,0 0 0,1 0 0,-1 1 0,1-1 0,0 0 0,-1-1 0,-1 0 0,0-1 0,0-1 0,-1 0 0,0 0 0,0 0 0,0 1 0,1 0 0,-1 1 0,1-1 0,-1 0 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398"/>
    </inkml:context>
    <inkml:brush xml:id="br0">
      <inkml:brushProperty name="width" value="0.04667" units="cm"/>
      <inkml:brushProperty name="height" value="0.04667" units="cm"/>
      <inkml:brushProperty name="ignorePressure" value="1"/>
    </inkml:brush>
  </inkml:definitions>
  <inkml:trace contextRef="#ctx0" brushRef="#br0">4538-371 16384,'0'0'0,"0"0"0,0 0 0,0 0 0,2-1 0,0-1 0,3-1 0,3 0 0,5 0 0,5 1 0,3 2 0,4 0 0,3 5 0,3 4 0,2 5 0,1 5 0,4 3 0,-1 4 0,0 3 0,-3 5 0,-4 2 0,-6 1 0,-6 2 0,-6 2 0,-4 4 0,-6 0 0,-6-1 0,-6-3 0,-11 2 0,-6 0 0,-6 0 0,-5-3 0,-4-2 0,-5-3 0,0-3 0,1-4 0,3-3 0,0-5 0,0-4 0,1-7 0,1-8 0,0-8 0,-1-7 0,-1-9 0,-1-10 0,2-9 0,4-5 0,6-6 0,6-5 0,8 0 0,5 3 0,6 1 0,5 1 0,4 5 0,5 4 0,8 5 0,11 3 0,12 2 0,11 4 0,9 5 0,2 6 0,-4 6 0,-3 4 0,-3 5 0,-2 3 0,-10 1 0,-10 0 0,-11 1 0</inkml:trace>
  <inkml:trace contextRef="#ctx0" brushRef="#br0" timeOffset="1">3802-1663 16384,'0'0'0,"0"0"0,0 0 0,0 0 0,0 0 0,2 1 0,2 0 0,1 1 0,2 1 0,0 1 0,1 1 0,0 1 0,2 3 0,0 3 0,1 5 0,1 4 0,0 4 0,-1 1 0,0 2 0,0 2 0,1 4 0,2 3 0,2 0 0,3-1 0,2-1 0,2 3 0,-1 2 0,-1 0 0,-3 0 0,-2 0 0,-1 3 0,1 2 0,1-1 0,0-2 0,2-1 0,3 3 0,-1-2 0,0-2 0,-1-3 0,-3-3 0,-1-1 0,-1 2 0,-3-1 0,0-2 0,-2-3 0,-1-3 0,0-3 0,-2-3 0,0-2 0,0-2 0,0 1 0,-1-1 0,0-1 0,-1-1 0,0-2 0,-2-3 0,0-2 0,-1-3 0,0 0 0,-2-1 0,0 0 0,1 0 0,-2-2 0,1 0 0,0 0 0,0-1 0,0 1 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00"/>
    </inkml:context>
    <inkml:brush xml:id="br0">
      <inkml:brushProperty name="width" value="0.04667" units="cm"/>
      <inkml:brushProperty name="height" value="0.04667" units="cm"/>
      <inkml:brushProperty name="ignorePressure" value="1"/>
    </inkml:brush>
  </inkml:definitions>
  <inkml:trace contextRef="#ctx0" brushRef="#br0">2970 1930 16384,'0'0'0,"0"0"0,0 0 0,0 0 0,0 0 0,0 0 0,0 0 0,0 0 0,1 1 0,2 1 0,1 1 0,1 2 0,2 3 0,2 2 0,1 6 0,1 4 0,1 4 0,1 2 0,2 2 0,3 5 0,3 5 0,2 1 0,1 0 0,2 2 0,-2 1 0,0 3 0,-1-2 0,0-1 0,-1-3 0,1 0 0,-1 3 0,0-1 0,-3-2 0,0-2 0,-1 2 0,-2 0 0,-1 0 0,-2-2 0,-3-3 0,-1-4 0,-2-2 0,0-2 0,0 0 0,-1-1 0,1-1 0,-1-3 0,0-1 0,1-3 0,0-1 0,1-2 0,0-1 0,0 1 0,0 1 0,1 0 0,0 1 0,-1-1 0,-2-2 0,0-1 0,-2-2 0,-2-3 0,-1-1 0,0-2 0,-1-2 0,0 0 0,0-2 0,-1 0 0,3-2 0,2 0 0,-2-1 0,1 1 0</inkml:trace>
  <inkml:trace contextRef="#ctx0" brushRef="#br0" timeOffset="1">3712 3138 16384,'0'0'0,"1"0"0,3 0 0,6 0 0,7 0 0,5-1 0,2 0 0,2 1 0,2 2 0,4 1 0,2 2 0,2 4 0,2 7 0,-1 7 0,0 7 0,-2 7 0,-1 7 0,-3 5 0,-5 3 0,-5 1 0,-8 4 0,-7 0 0,-7-4 0,-9 1 0,-5-2 0,-5-2 0,-6-4 0,-8-2 0,-7-2 0,-2-2 0,-5-3 0,-5-5 0,0-5 0,0-8 0,-1-8 0,-2-9 0,0-9 0,4-6 0,5-5 0,4-4 0,1-5 0,0-5 0,4-5 0,4-4 0,6-5 0,5-9 0,7-3 0,6 0 0,7-2 0,8 0 0,8 3 0,7 4 0,6 2 0,4 5 0,1 4 0,1 6 0,4 6 0,5 7 0,3 8 0,6 6 0,7 6 0,-2 2 0,-12 3 0,-12 0 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02"/>
    </inkml:context>
    <inkml:brush xml:id="br0">
      <inkml:brushProperty name="width" value="0.04667" units="cm"/>
      <inkml:brushProperty name="height" value="0.04667" units="cm"/>
      <inkml:brushProperty name="ignorePressure" value="1"/>
    </inkml:brush>
  </inkml:definitions>
  <inkml:trace contextRef="#ctx0" brushRef="#br0">4880 1058 16384,'0'0'0,"0"0"0,0 0 0,0 0 0,0 0 0,2-1 0,4-1 0,7-3 0,6 0 0,5 0 0,6 3 0,6 4 0,4 7 0,3 7 0,-2 7 0,-3 5 0,-4 10 0,-4 8 0,-6 3 0,-6 7 0,-7 3 0,-5 1 0,-8-1 0,-7 0 0,-9-2 0,-14-1 0,-8-6 0,-11-2 0,-12-1 0,-7-3 0,-12-3 0,-1-6 0,1-7 0,1-8 0,5-7 0,5-7 0,4-5 0,6-7 0,3-11 0,8-9 0,6-9 0,7-13 0,6-9 0,7-4 0,8-2 0,7-2 0,8 4 0,6 3 0,5 3 0,7-1 0,11 2 0,11 2 0,13 0 0,14 0 0,7 3 0,10 6 0,2 7 0,-4 9 0,-4 9 0,-4 9 0,-7 7 0,-4 10 0,-2 10 0,-1 7 0,-12 0 0,-13-4 0,-12-7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29:10.024"/>
    </inkml:context>
    <inkml:brush xml:id="br0">
      <inkml:brushProperty name="width" value="0.04667" units="cm"/>
      <inkml:brushProperty name="height" value="0.04667" units="cm"/>
      <inkml:brushProperty name="ignorePressure" value="1"/>
    </inkml:brush>
  </inkml:definitions>
  <inkml:traceGroup>
    <inkml:annotationXML>
      <emma:emma xmlns:emma="http://www.w3.org/2003/04/emma" version="1.0">
        <emma:interpretation id="{53A439D1-ADBA-43C1-B5C4-5DE162746B0F}" emma:medium="tactile" emma:mode="ink">
          <msink:context xmlns:msink="http://schemas.microsoft.com/ink/2010/main" type="inkDrawing"/>
        </emma:interpretation>
      </emma:emma>
    </inkml:annotationXML>
    <inkml:trace contextRef="#ctx0" brushRef="#br0">5200 4073 16384,'0'0'0,"0"0"0,0 0 0,0 0 0,0 0 0,5 9 0,5 8 0,0 15 0,-2 20 0,-1 18 0,-3 9 0,-2 0 0,-1-9 0,-1-16 0,0-18 0,0-14 0,2-20 0,3-29 0,8-50 0,11-48 0,7-29 0,4-5 0,2 16 0,-4 27 0,-7 32 0,-9 32 0,-6 23 0,-11 53 0,-14 55 0,-26 61 0,-27 49 0,-18 26 0,-6-6 0,6-32 0,14-40 0,19-44 0,20-38 0,8-33 0,11-48 0,10-43 0,14-45 0,16-32 0,10-11 0,5 9 0,-4 24 0,-7 32 0,-10 34 0,-8 25 0,-13 36 0,-30 61 0,-35 74 0,-24 56 0,-7 16 0,3-11 0,10-29 0,16-38 0,19-42 0,15-34 0,10-26 0,6-36 0,5-54 0,10-58 0,10-35 0,9-10 0,4 8 0,1 22 0,-4 30 0,-4 31 0,-5 29 0,-4 21 0,-10 27 0,-22 43 0,-27 50 0,-21 40 0,-11 15 0,4-7 0,12-24 0,17-33 0,18-31 0,9-26 0,10-46 0,14-70 0,21-69 0,22-59 0,14-27 0,7-2 0,-1 28 0,-8 42 0,-11 46 0,-13 44 0,-10 36 0,-12 35 0,-25 64 0,-29 67 0,-32 62 0,-22 37 0,-10 15 0,5-15 0,12-36 0,19-43 0,24-47 0,19-38 0,11-48 0,16-68 0,24-78 0,24-70 0,20-46 0,9-3 0,0 23 0,-10 45 0,-12 48 0,-16 49 0,-13 40 0,-15 42 0,-31 72 0,-37 71 0,-31 56 0,-16 30 0,0 4 0,13-25 0,21-40 0,22-46 0,21-44 0,11-47 0,9-68 0,17-89 0,19-78 0,19-39 0,12-6 0,1 26 0,-6 43 0,-11 52 0,-13 52 0,-10 39 0,-21 63 0,-35 103 0,-32 85 0,-33 77 0,-20 41 0,-5-3 0,5-28 0,17-52 0,23-58 0,26-60 0,24-51 0,15-47 0,21-80 0,27-94 0,28-78 0,21-48 0,10-17 0,-1 18 0,-12 43 0,-14 54 0,-19 59 0,-15 48 0,-13 38 0,-13 54 0,-22 79 0,-30 83 0,-26 68 0,-15 32 0,-2-7 0,8-36 0,16-50 0,18-52 0,17-50 0,15-40 0,12-38 0,14-59 0,19-68 0,24-59 0,14-33 0,12-12 0,-1 13 0,-9 34 0,-15 42 0,-13 42 0,-15 37 0,-10 38 0,-17 54 0,-27 76 0,-29 76 0,-20 42 0,-4 4 0,4-18 0,12-37 0,13-45 0,18-44 0,15-39 0,7-31 0,6-54 0,13-71 0,15-64 0,16-48 0,12-24 0,6 0 0,-1 23 0,-6 40 0,-11 45 0,-11 44 0,-9 39 0,-12 43 0,-21 64 0,-32 89 0,-25 82 0,-15 42 0,-4 15 0,2-11 0,9-37 0,17-53 0,19-57 0,19-50 0,8-45 0,7-55 0,7-76 0,14-87 0,13-61 0,12-42 0,12-20 0,7 15 0,-2 37 0,-5 56 0,-11 56 0,-9 52 0,-11 42 0,-11 45 0,-20 78 0,-26 81 0,-23 85 0,-14 53 0,-8 19 0,0-9 0,11-38 0,16-54 0,17-59 0,16-56 0,13-43 0,4-46 0,10-77 0,15-99 0,18-79 0,19-57 0,12-25 0,2 7 0,-4 33 0,-10 50 0,-9 59 0,-14 60 0,-9 51 0,-11 44 0,-24 88 0,-35 99 0,-35 110 0,-21 70 0,-4 27 0,4-3 0,14-34 0,19-58 0,22-68 0,20-68 0,14-59 0,7-64 0,2-100 0,12-138 0,11-104 0,16-74 0,11-29 0,13-3 0,8 31 0,0 63 0,-7 75 0,-10 78 0,-12 71 0,-12 61 0,-21 99 0,-31 135 0,-25 125 0,-19 136 0,-13 70 0,-5 33 0,4-30 0,15-69 0,14-89 0,15-95 0,16-92 0,12-74 0,11-72 0,11-121 0,18-149 0,23-139 0,19-95 0,11-44 0,8-19 0,3 30 0,-3 58 0,-10 87 0,-16 98 0,-16 94 0,-16 76 0,-14 83 0,-28 139 0,-30 141 0,-21 121 0,-17 106 0,-9 47 0,0 5 0,8-49 0,13-86 0,18-102 0,15-97 0,15-83 0,11-69 0,12-85 0,13-122 0,18-129 0,16-92 0,14-62 0,4-17 0,-1 1 0,-5 36 0,-10 67 0,-13 83 0,-12 81 0,-9 73 0,-8 54 0,-11 84 0,-24 113 0,-28 128 0,-22 94 0,-16 78 0,-5 21 0,5-12 0,12-50 0,17-78 0,19-87 0,16-84 0,14-68 0,9-87 0,13-145 0,18-145 0,24-146 0,21-84 0,18-44 0,9 0 0,-1 36 0,-9 69 0,-13 92 0,-16 99 0,-17 95 0,-15 79 0,-8 69 0,-19 132 0,-23 145 0,-29 137 0,-24 113 0,-12 52 0,-3 20 0,5-26 0,12-45 0,15-75 0,18-93 0,15-95 0,14-89 0,10-67 0,5-63 0,9-94 0,13-137 0,15-111 0,18-88 0,12-49 0,7-13 0,2 24 0,-4 46 0,-9 66 0,-12 77 0,-13 77 0,-12 69 0,-10 56 0,-5 42 0,-4 66 0,-8 109 0,-8 93 0,-7 90 0,-7 46 0,-2 38 0,-1-7 0,3-42 0,6-64 0,5-75 0,6-72 0,4-63 0,2-49 0,8-74 0,13-117 0,18-127 0,17-99 0,9-70 0,5-20 0,-2 11 0,-5 37 0,-11 56 0,-10 73 0,-10 75 0,-11 74 0,-7 59 0,-6 41 0,-8 64 0,-10 81 0,-12 110 0,-11 73 0,-5 68 0,1 16 0,0-14 0,7-37 0,4-57 0,7-66 0,8-70 0,6-57 0,4-48 0,2-69 0,9-122 0,14-118 0,13-95 0,13-58 0,6-12 0,3 23 0,0 50 0,-7 71 0,-10 78 0,-11 76 0,-11 64 0,-11 74 0,-22 134 0,-28 166 0,-20 128 0,-14 101 0,-6 66 0,-3 10 0,8-18 0,5-61 0,11-93 0,13-109 0,13-104 0,12-88 0,9-66 0,2-65 0,-1-110 0,9-134 0,15-103 0,14-81 0,11-42 0,7-7 0,4 25 0,0 55 0,-6 71 0,-8 79 0,-8 78 0,-10 67 0,-5 54 0,-6 34 0,3 54 0,2 109 0,2 112 0,-2 93 0,-6 80 0,-3 35 0,-4 10 0,0-21 0,0-56 0,0-82 0,2-89 0,0-80 0,3-68 0,-3-57 0,-5-92 0,-1-118 0,4-109 0,10-73 0,6-35 0,4 8 0,1 35 0,2 53 0,-4 67 0,-3 71 0,-4 63 0,-3 51 0,-2 35 0,-2 33 0,-5 47 0,-8 68 0,-3 61 0,-5 35 0,-3 32 0,-1 16 0,5-21 0,5-54 0,6-59 0</inkml:trace>
  </inkml:traceGroup>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03"/>
    </inkml:context>
    <inkml:brush xml:id="br0">
      <inkml:brushProperty name="width" value="0.04667" units="cm"/>
      <inkml:brushProperty name="height" value="0.04667" units="cm"/>
      <inkml:brushProperty name="ignorePressure" value="1"/>
    </inkml:brush>
  </inkml:definitions>
  <inkml:trace contextRef="#ctx0" brushRef="#br0">989 967 16384,'0'0'0,"0"0"0,0 0 0,1 0 0,3 0 0,4-2 0,8 0 0,12 1 0,10 1 0,8 3 0,8 3 0,5 4 0,-1 4 0,-5 6 0,-7 7 0,-7 4 0,-7 3 0,-5 4 0,-5 7 0,-6 4 0,-5 6 0,-8 9 0,-8 5 0,-6 4 0,-6 1 0,-8-3 0,-10-3 0,-9-3 0,-6-4 0,-7-6 0,-3-8 0,-3-6 0,-6-7 0,-2-6 0,-3-7 0,-5-6 0,2-7 0,3-7 0,0-6 0,5-5 0,6-5 0,6-2 0,5-8 0,5-9 0,4-11 0,4-17 0,7-9 0,10-8 0,9-3 0,12 1 0,15-4 0,11 6 0,10 3 0,10 4 0,8 4 0,2 10 0,4 11 0,5 8 0,4 12 0,3 10 0,5 10 0,-5 7 0,-1 7 0,-10 4 0,-16 0 0,-14-3 0</inkml:trace>
  <inkml:trace contextRef="#ctx0" brushRef="#br0" timeOffset="1">601 2053 16384,'0'0'0,"0"0"0,0 0 0,0 0 0,0 0 0,0 0 0,0 0 0,0 0 0,0 2 0,0 2 0,-2 3 0,0 3 0,-1 4 0,-3 2 0,-2 2 0,-2 0 0,-3 2 0,-1 1 0,-4 5 0,-2 4 0,-1 3 0,0 1 0,0 1 0,-1 0 0,-2 4 0,-2 0 0,-1 0 0,-1-3 0,1-1 0,1 1 0,2 2 0,1 1 0,1-1 0,-2 0 0,-2 0 0,-1 1 0,-1-2 0,2-2 0,2-3 0,1-1 0,2-1 0,-1 0 0,-1 2 0,-1-2 0,2-1 0,-1-3 0,2-4 0,1-2 0,3-3 0,2-2 0,3-2 0,2 0 0,0-1 0,2 0 0,1 0 0,-1 0 0,1 0 0,0-1 0,0-1 0,1 0 0,1-1 0,1-3 0,0 0 0,2-2 0,0-2 0,2 0 0,-1-1 0,2-2 0,1-4 0,3-6 0,1 0 0,-2 1 0,0 3 0</inkml:trace>
  <inkml:trace contextRef="#ctx0" brushRef="#br0" timeOffset="2">628 2089 16384,'0'0'0,"0"0"0,0 0 0,0 0 0,0 0 0,0 0 0,0 0 0,0 0 0,0 0 0,-1 1 0,0 1 0,-3 3 0,-2 1 0,-4 2 0,-5 2 0,-5 1 0,-4 1 0,-2-1 0,1-1 0,-5 1 0,-4-1 0,-4 0 0,-3 0 0,1 0 0,-1 1 0,-4 2 0,-2 1 0,-2 2 0,1 1 0,-1 1 0,-2 0 0,1 0 0,3-3 0,1-1 0,-1-1 0,-2 0 0,-1-1 0,-1 2 0,-5 4 0,-1 3 0,2 2 0,2 2 0,-2 1 0,0 0 0,3-2 0,3-1 0,-5 3 0,-2 2 0,2 0 0,3 0 0,0-1 0,-1 0 0,0-1 0,1 0 0,0 2 0,-1 0 0,3 0 0,5-3 0,5-3 0,4-2 0,0-2 0,1-2 0,0-1 0,0-1 0,3 1 0,2-1 0,2 1 0,1 0 0,1 1 0,0-1 0,1 0 0,1-2 0,0-2 0,4 0 0,2-3 0,2 0 0,3-2 0,3-1 0,0-1 0,2 0 0,2-1 0,0-1 0,2 0 0,0-1 0,2-1 0,0 0 0,1 0 0,0 0 0,0 0 0,1 0 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06"/>
    </inkml:context>
    <inkml:brush xml:id="br0">
      <inkml:brushProperty name="width" value="0.04667" units="cm"/>
      <inkml:brushProperty name="height" value="0.04667" units="cm"/>
      <inkml:brushProperty name="ignorePressure" value="1"/>
    </inkml:brush>
  </inkml:definitions>
  <inkml:trace contextRef="#ctx0" brushRef="#br0">3235 4688 16384,'0'0'0,"0"0"0,0 0 0,0 0 0,0 0 0,0 0 0,0 0 0,0 0 0,0 0 0,0 0 0,0 0 0,0 0 0,-1 1 0,-2 2 0,-2 3 0,-2 3 0,-2 5 0,-4 5 0,0 4 0,-3 2 0,0 0 0,-1-1 0,-1 2 0,0 3 0,0 3 0,0 3 0,-1 0 0,-1 1 0,-3 5 0,-3 3 0,2-1 0,-1-2 0,1 0 0,1 0 0,2 1 0,0-2 0,1-2 0,0-3 0,1-1 0,-1 1 0,-1-1 0,0-2 0,2-2 0,2-4 0,2-3 0,2-1 0,2-1 0,1 0 0,0 1 0,0 1 0,1-2 0,0-1 0,0-3 0,2-2 0,0-2 0,1-3 0,1-2 0,2-1 0,-1-1 0,1 0 0,-1 0 0,1 0 0,1-2 0,-2 1 0,2-1 0,0-2 0,0 0 0,2-1 0,-1-1 0,1 0 0,0 0 0,0 0 0,0 0 0,1-1 0,0 1 0,2 0 0,-1 0 0,0 0 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07"/>
    </inkml:context>
    <inkml:brush xml:id="br0">
      <inkml:brushProperty name="width" value="0.04667" units="cm"/>
      <inkml:brushProperty name="height" value="0.04667" units="cm"/>
      <inkml:brushProperty name="ignorePressure" value="1"/>
    </inkml:brush>
  </inkml:definitions>
  <inkml:trace contextRef="#ctx0" brushRef="#br0">2856 985 16384,'0'0'0,"2"0"0,4 0 0,7 1 0,11 1 0,10 1 0,8 3 0,2 1 0,6 3 0,3 4 0,0 5 0,-1 3 0,-4 4 0,-1 3 0,-4 2 0,-3 3 0,-3 4 0,-6 3 0,-6 0 0,-8 6 0,-8 7 0,-10 4 0,-13 10 0,-11 5 0,-9-1 0,-10-1 0,-10-3 0,-4-8 0,-9-7 0,-6-9 0,-6-9 0,-3-7 0,4-9 0,7-8 0,6-7 0,6-6 0,3-6 0,4-5 0,0-11 0,-1-11 0,2-10 0,3-14 0,6-7 0,9-5 0,9-6 0,8 1 0,9 0 0,8 1 0,8 5 0,11 4 0,11 1 0,10 5 0,10 6 0,9 6 0,6 8 0,9 4 0,1 3 0,0 4 0,-2 4 0,-7 3 0,-9 6 0,-11 7 0,-7 8 0,-11 5 0,-9 1 0,-10 0 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08"/>
    </inkml:context>
    <inkml:brush xml:id="br0">
      <inkml:brushProperty name="width" value="0.04667" units="cm"/>
      <inkml:brushProperty name="height" value="0.04667" units="cm"/>
      <inkml:brushProperty name="ignorePressure" value="1"/>
    </inkml:brush>
  </inkml:definitions>
  <inkml:trace contextRef="#ctx0" brushRef="#br0">-288 4441 16384,'0'0'0,"0"0"0,0 0 0,0 0 0,0 0 0,0 0 0,0 0 0,0 0 0,0 0 0,0 0 0,0 0 0,0 0 0,0 0 0,0 1 0,0 2 0,0-1 0,1 2 0,0 1 0,1 1 0,1 0 0,2 2 0,3-1 0,4 3 0,5 0 0,5 2 0,6 2 0,2 3 0,2 1 0,2 2 0,4 1 0,3 0 0,0-1 0,-2-2 0,0-1 0,3-2 0,3 1 0,3 0 0,1 1 0,4 1 0,1 2 0,-3 1 0,-4-1 0,0 0 0,1 0 0,1-2 0,1 0 0,1-1 0,1 0 0,-1 1 0,-3 0 0,-4 1 0,-4 0 0,1 0 0,-1 0 0,1 0 0,0-2 0,-1-1 0,2 0 0,-1-1 0,1 1 0,-5-1 0,-2 1 0,-3-1 0,-1 1 0,3 1 0,-1 0 0,-1-2 0,-3-1 0,-2-3 0,-3 0 0,-1-1 0,-3-1 0,2 0 0,2 0 0,0 1 0,0 1 0,-2-1 0,-1 1 0,-2 0 0,-4-1 0,-2 0 0,-1 0 0,-2 0 0,1 1 0,0-2 0,0 1 0,2 0 0,-1-1 0,2-1 0,-1 0 0,-1-1 0,1 0 0,0 0 0,0 0 0,0 1 0,-1-1 0,0 0 0,-2 1 0,1 1 0,-1 0 0,0 0 0,-1 0 0,0 1 0,0-1 0,-1 0 0,0 0 0,-1-1 0,0 0 0,0-1 0,-1 0 0,1 0 0,-1-1 0,0 0 0,-1-2 0,0 0 0,0 0 0,-1 0 0,1 0 0,-2-1 0,1 1 0,-1 0 0,0 0 0,0-1 0,0 1 0,1-1 0,-1 1 0,1-1 0,-2-1 0,0 0 0,-2-2 0,1 1 0,-1-1 0,0 0 0,0 0 0,0 0 0,0-1 0,0 1 0,1 1 0,0 1 0,0-1 0,1 0 0,-2 0 0,2 0 0,-2 1 0,2 1 0,0-1 0,0 2 0,0-2 0,0 2 0,1-1 0,-1 1 0,1-1 0,-1-1 0,0-1 0,-1 0 0,-1 0 0,0-1 0,0 0 0,0 0 0,1 0 0,-1 2 0,1-1 0,-1 0 0,1 0 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09"/>
    </inkml:context>
    <inkml:brush xml:id="br0">
      <inkml:brushProperty name="width" value="0.04667" units="cm"/>
      <inkml:brushProperty name="height" value="0.04667" units="cm"/>
      <inkml:brushProperty name="ignorePressure" value="1"/>
    </inkml:brush>
  </inkml:definitions>
  <inkml:trace contextRef="#ctx0" brushRef="#br0">4538-372 16384,'0'0'0,"0"0"0,0 0 0,0 0 0,2 0 0,0-2 0,3-1 0,3 0 0,5 0 0,5 1 0,3 1 0,4 2 0,3 4 0,3 3 0,2 6 0,1 6 0,3 2 0,1 4 0,-1 3 0,-3 4 0,-4 4 0,-6 0 0,-6 1 0,-6 4 0,-4 3 0,-6 0 0,-6-2 0,-6-2 0,-11 2 0,-7 1 0,-4-2 0,-6-1 0,-4-4 0,-5-2 0,-1-2 0,3-5 0,2-4 0,0-3 0,0-6 0,1-5 0,1-9 0,0-8 0,-1-8 0,-1-8 0,-1-10 0,2-8 0,4-6 0,6-6 0,6-5 0,8 0 0,5 3 0,6 1 0,5 1 0,4 4 0,5 6 0,8 4 0,11 3 0,12 2 0,11 4 0,9 5 0,2 6 0,-4 5 0,-3 6 0,-3 4 0,-2 2 0,-10 2 0,-10 1 0,-11 0 0</inkml:trace>
  <inkml:trace contextRef="#ctx0" brushRef="#br0" timeOffset="1">3802-1663 16384,'0'0'0,"0"0"0,0 0 0,0 0 0,0 0 0,2 1 0,2 0 0,1 1 0,2 1 0,0 1 0,1 1 0,0 1 0,2 3 0,0 3 0,1 5 0,1 4 0,0 4 0,-1 1 0,0 2 0,0 2 0,1 4 0,1 3 0,4 0 0,2-1 0,2-1 0,2 2 0,-1 4 0,-1-1 0,-3 0 0,-2 0 0,-1 3 0,1 2 0,1-1 0,0-2 0,2-1 0,3 3 0,-1-2 0,0-2 0,-1-4 0,-3-1 0,-1-2 0,-2 2 0,-1-1 0,-1-3 0,-2-2 0,-1-3 0,0-3 0,-2-3 0,0-2 0,0-1 0,0 0 0,-1-1 0,0-1 0,-1-1 0,0-3 0,-2-2 0,0-2 0,-1-2 0,0-1 0,-2-1 0,0 0 0,1-1 0,-2 0 0,1-1 0,0 0 0,0-1 0,0 0 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11"/>
    </inkml:context>
    <inkml:brush xml:id="br0">
      <inkml:brushProperty name="width" value="0.04667" units="cm"/>
      <inkml:brushProperty name="height" value="0.04667" units="cm"/>
      <inkml:brushProperty name="ignorePressure" value="1"/>
    </inkml:brush>
  </inkml:definitions>
  <inkml:trace contextRef="#ctx0" brushRef="#br0">2970 1930 16384,'0'0'0,"0"0"0,0 0 0,0 0 0,0 0 0,0 0 0,0 0 0,0 0 0,1 1 0,2 1 0,1 1 0,1 2 0,2 3 0,2 2 0,1 6 0,1 4 0,1 4 0,1 2 0,2 2 0,3 5 0,3 5 0,2 1 0,1 0 0,2 2 0,-2 1 0,0 3 0,-1-2 0,0-1 0,-1-3 0,1 1 0,-1 1 0,0 0 0,-3-2 0,0-1 0,-1 0 0,-2 1 0,-1 0 0,-2-1 0,-3-5 0,-1-3 0,-2-2 0,0-2 0,0 0 0,-1-1 0,1-1 0,-1-2 0,0-3 0,1-1 0,0-3 0,1-1 0,0 0 0,0-1 0,0 2 0,1 0 0,0 1 0,-1-1 0,-2-1 0,0-3 0,-2-1 0,-2-3 0,-1-1 0,0-2 0,-1-1 0,0-2 0,0-1 0,-1 0 0,3-2 0,1 0 0,0 0 0,0 0 0</inkml:trace>
  <inkml:trace contextRef="#ctx0" brushRef="#br0" timeOffset="1">3712 3138 16384,'0'0'0,"1"0"0,3 0 0,6 0 0,7 0 0,5-1 0,2 0 0,2 1 0,2 2 0,4 1 0,2 2 0,2 5 0,2 5 0,-1 9 0,-1 5 0,0 8 0,-2 7 0,-3 6 0,-5 1 0,-5 3 0,-8 2 0,-7 1 0,-8-3 0,-7-1 0,-6-1 0,-5-2 0,-6-4 0,-8-2 0,-7-1 0,-2-4 0,-5-2 0,-5-4 0,0-7 0,0-7 0,-1-8 0,-2-9 0,0-8 0,4-7 0,5-6 0,4-3 0,1-4 0,0-6 0,4-6 0,4-3 0,6-5 0,5-9 0,7-2 0,6-1 0,7-2 0,8-1 0,8 4 0,7 4 0,6 2 0,4 5 0,1 4 0,1 6 0,4 7 0,5 6 0,3 7 0,6 7 0,7 6 0,-2 2 0,-12 3 0,-12 0 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13"/>
    </inkml:context>
    <inkml:brush xml:id="br0">
      <inkml:brushProperty name="width" value="0.04667" units="cm"/>
      <inkml:brushProperty name="height" value="0.04667" units="cm"/>
      <inkml:brushProperty name="ignorePressure" value="1"/>
    </inkml:brush>
  </inkml:definitions>
  <inkml:trace contextRef="#ctx0" brushRef="#br0">4881 1058 16384,'0'0'0,"0"0"0,0 0 0,0 0 0,0 0 0,2-1 0,3-2 0,8-1 0,7-1 0,4 0 0,6 3 0,6 3 0,4 9 0,3 6 0,-2 7 0,-3 5 0,-4 10 0,-4 8 0,-6 3 0,-6 7 0,-6 3 0,-7 0 0,-7 0 0,-7 0 0,-9-1 0,-13-3 0,-10-5 0,-10-2 0,-12-1 0,-7-3 0,-12-3 0,-1-6 0,0-7 0,3-8 0,3-7 0,6-7 0,5-5 0,4-7 0,5-11 0,6-9 0,8-9 0,5-13 0,7-9 0,8-3 0,6-4 0,8 0 0,8 2 0,6 5 0,5 1 0,7 1 0,11 1 0,11 2 0,13 0 0,14 0 0,7 3 0,11 6 0,1 7 0,-5 9 0,-3 9 0,-4 9 0,-6 7 0,-5 10 0,-2 10 0,-1 7 0,-12 0 0,-12-5 0,-14-5 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14"/>
    </inkml:context>
    <inkml:brush xml:id="br0">
      <inkml:brushProperty name="width" value="0.04667" units="cm"/>
      <inkml:brushProperty name="height" value="0.04667" units="cm"/>
      <inkml:brushProperty name="ignorePressure" value="1"/>
    </inkml:brush>
  </inkml:definitions>
  <inkml:trace contextRef="#ctx0" brushRef="#br0">990 967 16384,'0'0'0,"0"0"0,0 0 0,1 0 0,3 0 0,4-2 0,8 0 0,12 1 0,10 1 0,8 3 0,8 3 0,5 4 0,-1 4 0,-5 6 0,-7 7 0,-7 4 0,-7 3 0,-5 4 0,-5 7 0,-5 4 0,-7 6 0,-7 9 0,-8 5 0,-6 4 0,-6 1 0,-8-3 0,-10-3 0,-9-3 0,-6-4 0,-6-6 0,-5-8 0,-2-6 0,-5-7 0,-4-6 0,-2-7 0,-5-6 0,2-7 0,2-7 0,2-6 0,4-5 0,5-5 0,8-2 0,4-8 0,5-9 0,4-11 0,4-17 0,7-9 0,9-8 0,11-3 0,11 1 0,15-4 0,11 6 0,10 3 0,10 4 0,8 4 0,2 10 0,4 11 0,5 8 0,4 12 0,3 10 0,5 10 0,-5 7 0,-1 7 0,-10 4 0,-16 0 0,-14-3 0</inkml:trace>
  <inkml:trace contextRef="#ctx0" brushRef="#br0" timeOffset="1">602 2053 16384,'0'0'0,"0"0"0,0 0 0,0 0 0,0 0 0,0 0 0,0 0 0,0 0 0,0 2 0,0 2 0,-2 3 0,0 3 0,-1 4 0,-3 2 0,-2 2 0,-2 0 0,-3 2 0,-2 1 0,-2 5 0,-3 4 0,-1 3 0,0 1 0,0 1 0,-1 0 0,-2 4 0,-2 0 0,-1 0 0,-1-3 0,1-1 0,0 1 0,4 2 0,0 1 0,0-1 0,0 0 0,-3 0 0,-2 1 0,1-2 0,1-2 0,2-2 0,1-3 0,1 0 0,0 0 0,-1 2 0,0-2 0,1-1 0,-1-3 0,1-4 0,3-2 0,2-3 0,2-2 0,3-2 0,1 0 0,2-1 0,1 0 0,0 0 0,1 0 0,0 0 0,0-1 0,0-1 0,1 0 0,0-1 0,2-3 0,1 0 0,0-2 0,2-2 0,0 0 0,1-1 0,0-2 0,3-4 0,2-5 0,0-2 0,0 2 0,-2 3 0</inkml:trace>
  <inkml:trace contextRef="#ctx0" brushRef="#br0" timeOffset="2">629 2089 16384,'0'0'0,"0"0"0,0 0 0,0 0 0,0 0 0,0 0 0,0 0 0,0 0 0,0 0 0,-1 1 0,0 1 0,-3 3 0,-2 1 0,-4 2 0,-5 2 0,-5 1 0,-4 1 0,-2-1 0,0-1 0,-3 1 0,-5-1 0,-4 0 0,-3 0 0,1 0 0,-1 1 0,-4 2 0,-3 1 0,0 2 0,0 1 0,-1 1 0,-2 0 0,0 0 0,4-3 0,2-1 0,-2-1 0,-3 0 0,0-1 0,-1 2 0,-5 4 0,-1 3 0,3 2 0,0 2 0,-1 1 0,0 0 0,4-2 0,1-1 0,-4 3 0,-2 2 0,2 0 0,3 0 0,0-1 0,-1 0 0,0-1 0,2 0 0,-2 2 0,1 0 0,2 0 0,4-3 0,7-3 0,2-2 0,1-2 0,1-2 0,0-1 0,1-1 0,1 1 0,3-1 0,2 1 0,2 0 0,-1 1 0,1-1 0,1 0 0,1-2 0,0-2 0,4 0 0,2-3 0,2 0 0,3-2 0,3-1 0,0-1 0,2 0 0,2-1 0,0-1 0,2 0 0,0-1 0,2-1 0,0 1 0,1-1 0,0 0 0,0-1 0,1 1 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17"/>
    </inkml:context>
    <inkml:brush xml:id="br0">
      <inkml:brushProperty name="width" value="0.04667" units="cm"/>
      <inkml:brushProperty name="height" value="0.04667" units="cm"/>
      <inkml:brushProperty name="ignorePressure" value="1"/>
    </inkml:brush>
  </inkml:definitions>
  <inkml:trace contextRef="#ctx0" brushRef="#br0">3234 4688 16384,'0'0'0,"0"0"0,0 0 0,0 0 0,0 0 0,0 0 0,0 0 0,0 0 0,0 0 0,0 0 0,0 0 0,0 0 0,-1 1 0,-2 2 0,-2 3 0,-2 3 0,-2 5 0,-3 5 0,-2 4 0,-2 1 0,0 1 0,-1 0 0,-1 0 0,0 4 0,0 4 0,0 2 0,0 0 0,-3 1 0,-2 5 0,-2 2 0,0 0 0,0-1 0,2-2 0,0 2 0,1 0 0,1-2 0,1-3 0,1-1 0,0-3 0,-2 2 0,0-1 0,1-1 0,0-4 0,4-3 0,1-2 0,2-3 0,2 0 0,1 1 0,0 0 0,0 0 0,1 0 0,-1-3 0,2-1 0,1-3 0,0-3 0,1-2 0,1-2 0,1-1 0,1-1 0,0 0 0,-1 0 0,1 0 0,1-1 0,-2 0 0,2-2 0,0 0 0,0-2 0,2 0 0,-1-1 0,1 0 0,0 0 0,0 0 0,0 0 0,1 0 0,0 0 0,2 0 0,-1-1 0,0 1 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18"/>
    </inkml:context>
    <inkml:brush xml:id="br0">
      <inkml:brushProperty name="width" value="0.04667" units="cm"/>
      <inkml:brushProperty name="height" value="0.04667" units="cm"/>
      <inkml:brushProperty name="ignorePressure" value="1"/>
    </inkml:brush>
  </inkml:definitions>
  <inkml:trace contextRef="#ctx0" brushRef="#br0">2856 985 16384,'0'0'0,"2"0"0,4 0 0,7 1 0,10 1 0,12 1 0,6 3 0,4 1 0,4 3 0,4 4 0,1 5 0,-3 3 0,-2 4 0,-3 3 0,-3 2 0,-3 3 0,-3 4 0,-6 2 0,-6 1 0,-8 7 0,-8 5 0,-10 5 0,-13 11 0,-11 3 0,-9 0 0,-10-1 0,-10-3 0,-4-8 0,-9-7 0,-6-9 0,-5-9 0,-5-7 0,5-9 0,7-8 0,7-7 0,4-6 0,5-6 0,3-5 0,-1-11 0,1-11 0,1-10 0,2-14 0,8-6 0,8-7 0,9-5 0,8 2 0,9-2 0,8 3 0,8 4 0,11 4 0,11 1 0,10 5 0,10 5 0,9 8 0,6 7 0,8 3 0,3 5 0,-1 3 0,-3 4 0,-6 3 0,-9 6 0,-10 7 0,-9 8 0,-9 5 0,-11 1 0,-8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29:42.614"/>
    </inkml:context>
    <inkml:brush xml:id="br0">
      <inkml:brushProperty name="width" value="0.04667" units="cm"/>
      <inkml:brushProperty name="height" value="0.04667" units="cm"/>
      <inkml:brushProperty name="ignorePressure" value="1"/>
    </inkml:brush>
  </inkml:definitions>
  <inkml:traceGroup>
    <inkml:annotationXML>
      <emma:emma xmlns:emma="http://www.w3.org/2003/04/emma" version="1.0">
        <emma:interpretation id="{D4B2D7F0-E7B1-4918-9306-405FEC15A441}" emma:medium="tactile" emma:mode="ink">
          <msink:context xmlns:msink="http://schemas.microsoft.com/ink/2010/main" type="inkDrawing"/>
        </emma:interpretation>
      </emma:emma>
    </inkml:annotationXML>
    <inkml:trace contextRef="#ctx0" brushRef="#br0">537 2245 16384,'0'0'0,"0"0"0,0 0 0,0 0 0,0 0 0,0 0 0,0 0 0,0 0 0,0 0 0,0 0 0,0 0 0,0 0 0,0 0 0,0 0 0,7 0 0,8 0 0,8 2 0,7 5 0,10 1 0,11 3 0,9-1 0,8 1 0,12 0 0,14-2 0,18-1 0,15-3 0,4-2 0,-4-2 0,-4 2 0,3 2 0,7 0 0,7 0 0,4-1 0,-2-2 0,1-3 0,-2-1 0,0-3 0,0-3 0,3 0 0,-7-2 0,-5 2 0,1 0 0,3 1 0,-1 0 0,-1 0 0,-5-1 0,-2-1 0,-4 1 0,-3-1 0,-1 2 0,1 2 0,4-1 0,8-2 0,-2-2 0,-11 2 0,-9-2 0,-5 1 0,3 3 0,2 1 0,0-3 0,2 1 0,-2 1 0,-2 2 0,-4 2 0,1-1 0,1-4 0,2-1 0,1-3 0,5 1 0,-1 0 0,-4 1 0,-13 3 0,-12 2 0,-8 2 0,-3 0 0,-2 2 0,1-2 0,1-1 0,2 0 0,3 2 0,3-3 0,1-3 0,-3 1 0,-6 1 0,-5 1 0,-5 1 0,-6 2 0,-5 0 0,-5 1 0,-2 2 0,-3 2 0,0 2 0,2-1 0,1 0 0,1-2 0,1 0 0,3-3 0,1 1 0,2-1 0,0 3 0,-3 2 0,-5 1 0,-5-1 0,-5-1 0,-3 1 0,-2 0 0,-2 2 0,0-2 0,-1-1 0,0-1 0,0-1 0,1-1 0,0-1 0,0 0 0,-5 0 0,-1 0 0,-4-1 0,-6 1 0,-4 0 0,-4 0 0,-3 0 0,4 0 0,1 0 0,-2 0 0,0 0 0,-1 0 0,-2 0 0,-1 0 0,1 0 0,-1 0 0,-1 0 0,1 0 0</inkml:trace>
  </inkml:traceGroup>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19"/>
    </inkml:context>
    <inkml:brush xml:id="br0">
      <inkml:brushProperty name="width" value="0.04667" units="cm"/>
      <inkml:brushProperty name="height" value="0.04667" units="cm"/>
      <inkml:brushProperty name="ignorePressure" value="1"/>
    </inkml:brush>
  </inkml:definitions>
  <inkml:trace contextRef="#ctx0" brushRef="#br0">-288 4441 16384,'0'0'0,"0"0"0,0 0 0,0 0 0,0 0 0,0 0 0,0 0 0,0 0 0,0 0 0,0 0 0,0 0 0,0 0 0,0 0 0,0 1 0,0 2 0,0-1 0,1 2 0,0 1 0,1 1 0,1 0 0,2 2 0,3 0 0,4 1 0,5 1 0,5 2 0,6 3 0,2 1 0,2 2 0,2 2 0,4 1 0,3 0 0,0-1 0,-2-2 0,0-1 0,3-1 0,3-1 0,3 1 0,1 1 0,4 1 0,1 2 0,-3 1 0,-4 0 0,0-1 0,1-1 0,1 0 0,1-2 0,1 0 0,1 1 0,-1-1 0,-3 1 0,-4 1 0,-3 0 0,-1 1 0,0-1 0,1-1 0,0 0 0,0-2 0,0 0 0,1-1 0,-1 1 0,-3-1 0,-4 1 0,-2-1 0,-1 1 0,3 1 0,-1 0 0,-1-2 0,-2-2 0,-4-1 0,-1-1 0,-3-1 0,-1-1 0,1 0 0,1 0 0,1 1 0,0 0 0,-1 1 0,-2 0 0,-3-1 0,-3 1 0,-1-2 0,-3 2 0,-1-1 0,1 0 0,0 0 0,0 0 0,2 0 0,0-1 0,0-1 0,0-1 0,0 0 0,-1 0 0,2 1 0,-1-1 0,0 0 0,-1 0 0,-1 1 0,0 0 0,-1 1 0,0 0 0,0 0 0,-1 0 0,0 1 0,0-1 0,-1 0 0,0 0 0,-1-1 0,0 0 0,0-1 0,0 0 0,0 0 0,-1-1 0,0 0 0,-2-2 0,2 0 0,-1 0 0,-1 0 0,0 0 0,-1-1 0,1 1 0,-1 0 0,0 0 0,0-1 0,1 1 0,-1-1 0,0 1 0,1-1 0,-2-1 0,0 0 0,-1-2 0,-1 1 0,1-1 0,-1 0 0,-1 0 0,1 0 0,0-1 0,0 1 0,1 1 0,0 1 0,1-1 0,-1 0 0,0 0 0,0 0 0,0 1 0,0 1 0,1-1 0,0 2 0,0-2 0,1 2 0,-1-1 0,1 1 0,-1-1 0,0-1 0,0-1 0,-1 0 0,-1 0 0,1-1 0,-1 0 0,0 0 0,0 0 0,0 2 0,1-1 0,0 0 0,-1 0 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20"/>
    </inkml:context>
    <inkml:brush xml:id="br0">
      <inkml:brushProperty name="width" value="0.04667" units="cm"/>
      <inkml:brushProperty name="height" value="0.04667" units="cm"/>
      <inkml:brushProperty name="ignorePressure" value="1"/>
    </inkml:brush>
  </inkml:definitions>
  <inkml:trace contextRef="#ctx0" brushRef="#br0">4539-372 16384,'0'0'0,"0"0"0,0 0 0,0 0 0,1 0 0,1-2 0,3-1 0,3 0 0,5 0 0,5 1 0,4 1 0,2 2 0,5 4 0,1 3 0,3 6 0,2 6 0,2 2 0,0 4 0,0 3 0,-2 4 0,-6 4 0,-5 0 0,-6 1 0,-6 4 0,-4 3 0,-6 0 0,-6-2 0,-6-2 0,-10 2 0,-8 1 0,-5-2 0,-5-1 0,-4-4 0,-4-2 0,-2-2 0,2-5 0,3-4 0,0-3 0,0-6 0,1-5 0,1-9 0,0-8 0,-1-8 0,-1-8 0,-1-10 0,2-8 0,4-6 0,6-6 0,7-5 0,6 0 0,6 3 0,6 1 0,5 1 0,4 4 0,5 6 0,8 4 0,12 3 0,10 2 0,12 4 0,9 5 0,2 6 0,-4 5 0,-3 6 0,-3 4 0,-2 2 0,-10 2 0,-10 1 0,-11 0 0</inkml:trace>
  <inkml:trace contextRef="#ctx0" brushRef="#br0" timeOffset="1">3802-1663 16384,'0'0'0,"0"0"0,0 0 0,0 0 0,0 0 0,2 1 0,2 0 0,1 1 0,2 1 0,0 1 0,1 1 0,0 1 0,2 3 0,0 3 0,1 5 0,1 4 0,0 4 0,-1 1 0,0 2 0,0 2 0,1 4 0,2 3 0,2 0 0,3-1 0,2-1 0,2 2 0,-1 4 0,-1-1 0,-3 0 0,-2 0 0,-1 3 0,1 2 0,1-1 0,0-2 0,2-1 0,3 3 0,-1-2 0,0-2 0,-1-4 0,-3-1 0,-1-2 0,-1 2 0,-3-1 0,0-3 0,-2-2 0,0-3 0,-2-3 0,-1-3 0,0-2 0,0-1 0,0 0 0,-1-1 0,0-1 0,-1-1 0,0-3 0,-2-2 0,0-2 0,-1-2 0,0-1 0,-1-1 0,-1 0 0,0-1 0,0 0 0,0-1 0,0 0 0,-1-1 0,1 0 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22"/>
    </inkml:context>
    <inkml:brush xml:id="br0">
      <inkml:brushProperty name="width" value="0.04667" units="cm"/>
      <inkml:brushProperty name="height" value="0.04667" units="cm"/>
      <inkml:brushProperty name="ignorePressure" value="1"/>
    </inkml:brush>
  </inkml:definitions>
  <inkml:trace contextRef="#ctx0" brushRef="#br0">2970 1930 16384,'0'0'0,"0"0"0,0 0 0,0 0 0,0 0 0,0 0 0,0 0 0,0 0 0,1 1 0,2 1 0,1 1 0,1 2 0,2 3 0,2 2 0,1 6 0,1 4 0,1 4 0,1 2 0,2 2 0,3 5 0,3 5 0,2 1 0,1 0 0,2 2 0,-2 1 0,0 3 0,-1-2 0,0-1 0,-1-3 0,1 1 0,-1 1 0,0 0 0,-3-2 0,0-1 0,-1 0 0,-2 1 0,-1 0 0,-2-1 0,-3-5 0,-1-3 0,-2-2 0,0-2 0,0 0 0,-1-1 0,1-1 0,-1-2 0,0-3 0,1-1 0,0-3 0,1-1 0,0 0 0,0-1 0,0 2 0,1 0 0,0 1 0,-1-1 0,-2-1 0,0-3 0,-2-1 0,-2-3 0,-1-1 0,0-2 0,-1-1 0,0-2 0,0-1 0,-1 0 0,3-2 0,1 0 0,0 0 0,0 0 0</inkml:trace>
  <inkml:trace contextRef="#ctx0" brushRef="#br0" timeOffset="1">3712 3138 16384,'0'0'0,"1"0"0,3 0 0,6 0 0,7 0 0,5-1 0,2 0 0,2 1 0,2 2 0,4 1 0,2 2 0,2 5 0,2 5 0,-1 9 0,-1 5 0,0 8 0,-2 7 0,-3 6 0,-5 1 0,-5 3 0,-8 2 0,-7 1 0,-8-3 0,-7-1 0,-6-1 0,-5-2 0,-6-4 0,-8-2 0,-7-1 0,-2-4 0,-5-2 0,-5-4 0,0-7 0,0-7 0,-1-8 0,-2-9 0,0-8 0,4-7 0,5-6 0,4-3 0,1-4 0,0-6 0,4-6 0,4-3 0,6-5 0,5-9 0,7-2 0,6-1 0,7-2 0,8-1 0,8 4 0,7 4 0,6 2 0,4 5 0,1 4 0,1 6 0,4 7 0,5 6 0,3 7 0,6 7 0,7 6 0,-2 2 0,-12 3 0,-12 0 0</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24"/>
    </inkml:context>
    <inkml:brush xml:id="br0">
      <inkml:brushProperty name="width" value="0.04667" units="cm"/>
      <inkml:brushProperty name="height" value="0.04667" units="cm"/>
      <inkml:brushProperty name="ignorePressure" value="1"/>
    </inkml:brush>
  </inkml:definitions>
  <inkml:trace contextRef="#ctx0" brushRef="#br0">4881 1058 16384,'0'0'0,"0"0"0,0 0 0,0 0 0,0 0 0,2-1 0,4-1 0,7-3 0,6 0 0,5 0 0,7 3 0,4 4 0,5 7 0,3 7 0,-2 7 0,-3 5 0,-3 10 0,-6 8 0,-5 3 0,-6 7 0,-6 3 0,-7 0 0,-6 1 0,-8-1 0,-10-2 0,-12-1 0,-9-6 0,-11-2 0,-13-1 0,-6-3 0,-12-3 0,-1-6 0,0-7 0,3-8 0,3-7 0,6-7 0,5-5 0,4-7 0,5-11 0,6-9 0,8-9 0,5-13 0,7-9 0,8-4 0,6-2 0,8-2 0,8 4 0,6 3 0,5 3 0,7-1 0,11 2 0,11 2 0,13 0 0,14 0 0,7 3 0,11 6 0,1 7 0,-5 9 0,-2 9 0,-5 9 0,-7 7 0,-4 10 0,-2 10 0,-1 7 0,-11 0 0,-14-4 0,-13-7 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25"/>
    </inkml:context>
    <inkml:brush xml:id="br0">
      <inkml:brushProperty name="width" value="0.04667" units="cm"/>
      <inkml:brushProperty name="height" value="0.04667" units="cm"/>
      <inkml:brushProperty name="ignorePressure" value="1"/>
    </inkml:brush>
  </inkml:definitions>
  <inkml:trace contextRef="#ctx0" brushRef="#br0">990 967 16384,'0'0'0,"0"0"0,0 0 0,1 0 0,3 0 0,4-2 0,8 0 0,12 1 0,10 1 0,8 3 0,8 3 0,5 4 0,-1 4 0,-5 6 0,-7 7 0,-7 4 0,-7 3 0,-5 4 0,-5 7 0,-5 4 0,-7 6 0,-7 9 0,-8 5 0,-6 4 0,-6 1 0,-8-3 0,-10-3 0,-9-3 0,-6-4 0,-6-6 0,-5-8 0,-2-6 0,-5-7 0,-4-6 0,-2-7 0,-5-6 0,2-7 0,2-7 0,2-6 0,4-5 0,5-5 0,8-2 0,4-8 0,5-9 0,4-11 0,4-17 0,7-9 0,9-8 0,11-3 0,11 1 0,15-4 0,11 6 0,10 3 0,10 4 0,8 4 0,2 10 0,4 11 0,5 8 0,4 12 0,3 10 0,5 10 0,-5 7 0,-1 7 0,-10 4 0,-16 0 0,-14-3 0</inkml:trace>
  <inkml:trace contextRef="#ctx0" brushRef="#br0" timeOffset="1">602 2053 16384,'0'0'0,"0"0"0,0 0 0,0 0 0,0 0 0,0 0 0,0 0 0,0 0 0,0 2 0,0 2 0,-2 3 0,0 3 0,-1 4 0,-3 2 0,-2 2 0,-2 0 0,-3 2 0,-2 1 0,-2 5 0,-3 4 0,-1 3 0,0 1 0,0 1 0,-1 0 0,-2 4 0,-2 0 0,-1 0 0,-1-3 0,1-1 0,0 1 0,4 2 0,0 1 0,0-1 0,0 0 0,-3 0 0,-2 1 0,1-2 0,1-2 0,2-2 0,1-3 0,1 0 0,0 0 0,-1 2 0,0-2 0,1-1 0,-1-3 0,1-4 0,3-2 0,2-3 0,2-2 0,3-2 0,1 0 0,2-1 0,1 0 0,0 0 0,1 0 0,0 0 0,0-1 0,0-1 0,1 0 0,0-1 0,2-3 0,1 0 0,0-2 0,2-2 0,0 0 0,1-1 0,0-2 0,3-4 0,2-5 0,0-2 0,0 2 0,-2 3 0</inkml:trace>
  <inkml:trace contextRef="#ctx0" brushRef="#br0" timeOffset="2">629 2089 16384,'0'0'0,"0"0"0,0 0 0,0 0 0,0 0 0,0 0 0,0 0 0,0 0 0,0 0 0,-1 1 0,0 1 0,-3 3 0,-2 1 0,-4 2 0,-5 2 0,-5 1 0,-4 1 0,-2-1 0,0-1 0,-3 1 0,-5-1 0,-4 0 0,-3 0 0,1 0 0,-1 1 0,-4 2 0,-3 1 0,0 2 0,0 1 0,-1 1 0,-2 0 0,0 0 0,4-3 0,2-1 0,-2-1 0,-3 0 0,0-1 0,-1 2 0,-5 4 0,-1 3 0,3 2 0,0 2 0,-1 1 0,0 0 0,4-2 0,1-1 0,-4 3 0,-2 2 0,2 0 0,3 0 0,0-1 0,-1 0 0,0-1 0,2 0 0,-2 2 0,1 0 0,2 0 0,4-3 0,7-3 0,2-2 0,1-2 0,1-2 0,0-1 0,1-1 0,1 1 0,3-1 0,2 1 0,2 0 0,-1 1 0,1-1 0,1 0 0,1-2 0,0-2 0,4 0 0,2-3 0,2 0 0,3-2 0,3-1 0,0-1 0,2 0 0,2-1 0,0-1 0,2 0 0,0-1 0,2-1 0,0 1 0,1-1 0,0 0 0,0-1 0,1 1 0</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28"/>
    </inkml:context>
    <inkml:brush xml:id="br0">
      <inkml:brushProperty name="width" value="0.04667" units="cm"/>
      <inkml:brushProperty name="height" value="0.04667" units="cm"/>
      <inkml:brushProperty name="ignorePressure" value="1"/>
    </inkml:brush>
  </inkml:definitions>
  <inkml:trace contextRef="#ctx0" brushRef="#br0">3235 4688 16384,'0'0'0,"0"0"0,0 0 0,0 0 0,0 0 0,0 0 0,0 0 0,0 0 0,0 0 0,0 0 0,0 0 0,0 0 0,-1 1 0,-2 2 0,-1 3 0,-4 3 0,-1 5 0,-3 5 0,-2 4 0,-2 2 0,0 0 0,-1-1 0,-1 2 0,0 3 0,0 3 0,0 3 0,0 0 0,-3 1 0,-2 5 0,-2 3 0,0-1 0,0-2 0,1 0 0,2 0 0,0 1 0,1-2 0,1-2 0,0-3 0,1-1 0,-1 1 0,-1-1 0,0-2 0,2-2 0,2-4 0,2-3 0,3-1 0,0-1 0,2 0 0,0 1 0,0 1 0,1-2 0,0-1 0,0-3 0,2-2 0,0-3 0,1-1 0,1-3 0,2-1 0,-1-1 0,1 0 0,-1 0 0,1-1 0,1 0 0,-2 0 0,2-1 0,0-2 0,0 0 0,2-1 0,-1-1 0,1 0 0,0 0 0,0 0 0,0-1 0,1 1 0,0 0 0,2 0 0,-1 0 0,0 0 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29"/>
    </inkml:context>
    <inkml:brush xml:id="br0">
      <inkml:brushProperty name="width" value="0.04667" units="cm"/>
      <inkml:brushProperty name="height" value="0.04667" units="cm"/>
      <inkml:brushProperty name="ignorePressure" value="1"/>
    </inkml:brush>
  </inkml:definitions>
  <inkml:trace contextRef="#ctx0" brushRef="#br0">2856 985 16384,'0'0'0,"2"0"0,4 0 0,7 1 0,11 1 0,10 1 0,7 3 0,4 1 0,4 3 0,4 4 0,1 5 0,-3 3 0,-2 4 0,-3 3 0,-2 2 0,-4 3 0,-4 4 0,-5 2 0,-6 1 0,-7 7 0,-10 5 0,-8 5 0,-15 11 0,-10 3 0,-9 0 0,-10-1 0,-9-3 0,-5-8 0,-9-7 0,-7-9 0,-4-9 0,-4-7 0,3-9 0,8-8 0,7-7 0,4-6 0,5-6 0,3-5 0,-1-11 0,1-11 0,1-10 0,2-14 0,8-6 0,8-7 0,9-5 0,8 2 0,9-2 0,8 3 0,8 4 0,11 4 0,11 1 0,10 5 0,10 5 0,9 8 0,6 7 0,9 3 0,1 5 0,0 3 0,-3 4 0,-5 3 0,-10 6 0,-11 7 0,-7 8 0,-11 5 0,-10 1 0,-8 0 0</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30"/>
    </inkml:context>
    <inkml:brush xml:id="br0">
      <inkml:brushProperty name="width" value="0.04667" units="cm"/>
      <inkml:brushProperty name="height" value="0.04667" units="cm"/>
      <inkml:brushProperty name="ignorePressure" value="1"/>
    </inkml:brush>
  </inkml:definitions>
  <inkml:trace contextRef="#ctx0" brushRef="#br0">-288 4441 16384,'0'0'0,"0"0"0,0 0 0,0 0 0,0 0 0,0 0 0,0 0 0,0 0 0,0 0 0,0 0 0,0 0 0,0 0 0,0 0 0,0 1 0,0 2 0,0-1 0,1 2 0,0 1 0,1 1 0,1 0 0,2 2 0,3-1 0,4 3 0,5 0 0,5 2 0,6 2 0,2 3 0,2 1 0,2 2 0,4 1 0,3 0 0,0-1 0,-2-2 0,0-1 0,3-2 0,3 1 0,3 0 0,1 1 0,4 1 0,1 2 0,-3 0 0,-4 1 0,0-1 0,1 0 0,1-2 0,2-1 0,0 1 0,1-1 0,-1 1 0,-4 0 0,-3 0 0,-3 2 0,-1-1 0,0 0 0,1 0 0,0-2 0,0-1 0,0 0 0,1-1 0,-1 1 0,-3-1 0,-4 1 0,-1-1 0,-2 1 0,2 1 0,1 0 0,-3-2 0,-1-1 0,-3-3 0,-3 0 0,-2-1 0,-1-1 0,1 0 0,1 0 0,2 1 0,-2 1 0,0-1 0,-2 1 0,-3 0 0,-2-1 0,-3-1 0,-2 2 0,0-1 0,-1 0 0,1 0 0,1 0 0,0 0 0,1-1 0,0-1 0,0-1 0,0 0 0,0 0 0,0 1 0,0-1 0,0 0 0,-1 0 0,-1 1 0,0 0 0,0 1 0,-1 0 0,-1 0 0,1 0 0,-1 1 0,-1-1 0,1 0 0,-1 0 0,-1-1 0,0 0 0,0-1 0,-1 0 0,1 0 0,-1-1 0,0 0 0,-1-2 0,0 0 0,0 0 0,-1 0 0,0 0 0,0-1 0,-1 1 0,0 0 0,1 0 0,-1-1 0,0 1 0,0-1 0,1 1 0,-1-1 0,0-1 0,-2 0 0,0-2 0,0 1 0,-1-1 0,0 0 0,0 0 0,0 0 0,-1-1 0,1 1 0,1 1 0,1 0 0,-1 1 0,0-1 0,0 0 0,0 0 0,0 1 0,1 1 0,-1-1 0,1 2 0,1-2 0,-1 2 0,0-1 0,1 0 0,0 0 0,-1 0 0,0-2 0,-2 0 0,1 0 0,-1-1 0,0 0 0,0 0 0,0 0 0,1 2 0,-1-1 0,1 0 0,-1 0 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31"/>
    </inkml:context>
    <inkml:brush xml:id="br0">
      <inkml:brushProperty name="width" value="0.04667" units="cm"/>
      <inkml:brushProperty name="height" value="0.04667" units="cm"/>
      <inkml:brushProperty name="ignorePressure" value="1"/>
    </inkml:brush>
  </inkml:definitions>
  <inkml:trace contextRef="#ctx0" brushRef="#br0">4538-372 16384,'0'0'0,"0"0"0,0 0 0,0 0 0,2 0 0,0-3 0,3 1 0,3-1 0,5 0 0,5 1 0,3 1 0,4 2 0,3 4 0,3 3 0,2 6 0,2 6 0,2 2 0,0 4 0,0 3 0,-2 4 0,-6 4 0,-5 0 0,-6 1 0,-6 4 0,-4 3 0,-6 0 0,-6-2 0,-6-2 0,-10 2 0,-8 1 0,-5-2 0,-5-1 0,-4-4 0,-5-2 0,0-2 0,1-5 0,3-4 0,0-3 0,0-6 0,1-5 0,1-9 0,0-8 0,-1-8 0,-1-8 0,-1-10 0,2-9 0,4-4 0,6-7 0,7-5 0,6 0 0,6 3 0,6 1 0,5 1 0,4 4 0,5 6 0,8 4 0,11 2 0,12 4 0,11 3 0,9 5 0,2 6 0,-4 5 0,-3 6 0,-3 4 0,-2 2 0,-10 2 0,-10 1 0,-11 0 0</inkml:trace>
  <inkml:trace contextRef="#ctx0" brushRef="#br0" timeOffset="1">3802-1663 16384,'0'0'0,"0"0"0,0 0 0,0 0 0,0 0 0,2 1 0,2 0 0,1 1 0,2 1 0,0 1 0,1 1 0,0 1 0,2 3 0,0 3 0,1 5 0,1 4 0,0 4 0,-1 1 0,0 2 0,0 2 0,1 4 0,2 3 0,2 0 0,3-1 0,2-1 0,2 2 0,-1 4 0,-1-1 0,-3 0 0,-2 0 0,-1 3 0,1 2 0,1-1 0,0-2 0,2-1 0,3 3 0,-1-2 0,0-2 0,-1-4 0,-3-1 0,-1-2 0,-1 2 0,-3-1 0,0-3 0,-2-2 0,-1-3 0,0-3 0,-2-3 0,0-2 0,0-1 0,0 0 0,-1-1 0,0-1 0,-1-1 0,0-3 0,-2-2 0,0-2 0,-1-2 0,0-1 0,-2-1 0,0 0 0,1-1 0,-2 0 0,1-1 0,0 0 0,0-1 0,0 0 0</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33"/>
    </inkml:context>
    <inkml:brush xml:id="br0">
      <inkml:brushProperty name="width" value="0.04667" units="cm"/>
      <inkml:brushProperty name="height" value="0.04667" units="cm"/>
      <inkml:brushProperty name="ignorePressure" value="1"/>
    </inkml:brush>
  </inkml:definitions>
  <inkml:trace contextRef="#ctx0" brushRef="#br0">2970 1930 16384,'0'0'0,"0"0"0,0 0 0,0 0 0,0 0 0,0 0 0,0 0 0,0 0 0,1 1 0,2 1 0,1 1 0,1 2 0,2 3 0,2 2 0,1 6 0,1 4 0,1 4 0,1 2 0,2 2 0,3 5 0,3 5 0,2 1 0,1 0 0,2 2 0,-2 1 0,0 3 0,-1-2 0,0-1 0,-1-3 0,1 1 0,-1 1 0,0 0 0,-3-2 0,0-1 0,-1 0 0,-2 1 0,-1 0 0,-2-2 0,-3-3 0,-1-4 0,-2-2 0,0-2 0,0 0 0,-1-1 0,1-1 0,-1-2 0,0-3 0,1-2 0,0-1 0,1-2 0,0-1 0,0 1 0,0 1 0,1 0 0,0 1 0,-1-1 0,-2-2 0,0-1 0,-2-2 0,-2-3 0,-1-1 0,0-2 0,-1-1 0,0-2 0,0-1 0,-1 0 0,3-2 0,1 0 0,0 0 0,0 0 0</inkml:trace>
  <inkml:trace contextRef="#ctx0" brushRef="#br0" timeOffset="1">3712 3138 16384,'0'0'0,"1"0"0,3 0 0,6 0 0,7 0 0,5-1 0,2 0 0,2 1 0,2 2 0,4 1 0,1 2 0,4 4 0,1 7 0,-1 7 0,-1 7 0,0 7 0,-2 7 0,-3 6 0,-5 1 0,-6 2 0,-6 4 0,-8 0 0,-8-3 0,-7-1 0,-6-1 0,-5-2 0,-7-4 0,-6-2 0,-8-2 0,-3-2 0,-3-3 0,-6-4 0,0-7 0,0-7 0,-1-8 0,-2-9 0,0-8 0,4-7 0,5-6 0,4-3 0,1-5 0,0-4 0,4-7 0,4-3 0,6-5 0,5-9 0,7-3 0,6 1 0,7-3 0,8-1 0,8 4 0,7 4 0,6 2 0,4 5 0,1 4 0,1 6 0,4 6 0,5 8 0,3 6 0,6 7 0,7 6 0,-2 2 0,-12 3 0,-12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29:16.200"/>
    </inkml:context>
    <inkml:brush xml:id="br0">
      <inkml:brushProperty name="width" value="0.04667" units="cm"/>
      <inkml:brushProperty name="height" value="0.04667" units="cm"/>
      <inkml:brushProperty name="ignorePressure" value="1"/>
    </inkml:brush>
  </inkml:definitions>
  <inkml:traceGroup>
    <inkml:annotationXML>
      <emma:emma xmlns:emma="http://www.w3.org/2003/04/emma" version="1.0">
        <emma:interpretation id="{49FEE5BF-4935-494A-8D96-06EB32F783BA}" emma:medium="tactile" emma:mode="ink">
          <msink:context xmlns:msink="http://schemas.microsoft.com/ink/2010/main" type="inkDrawing" rotatedBoundingBox="7765,14805 13228,14785 13232,16057 7770,16078" semanticType="callout" shapeName="Other">
            <msink:sourceLink direction="from" ref="{2F61125C-C972-4EA8-93AE-0E0213999306}"/>
            <msink:sourceLink direction="to" ref="{2F61125C-C972-4EA8-93AE-0E0213999306}"/>
          </msink:context>
        </emma:interpretation>
      </emma:emma>
    </inkml:annotationXML>
    <inkml:trace contextRef="#ctx0" brushRef="#br0">3368 2471 16384,'0'0'0,"0"0"0,0 0 0,0 0 0,0 0 0,0 0 0,0 0 0,0 0 0,0 0 0,0 0 0,0 0 0,0 0 0,0 0 0,0 0 0,0 0 0,0 0 0,0 0 0,0 0 0,0 0 0,0 0 0,0 0 0,0 0 0,0 0 0,0-7 0,0-8 0,0-1 0,0-3 0,0 2 0,0 4 0,0 3 0,0 4 0,3 12 0,0 10 0,1 11 0,-2 8 0,0 4 0,-2-1 0,1-6 0,-1-8 0,0-9 0,0-7 0,0-5 0,0-2 0,0-3 0,0 1 0,0-1 0,0 1 0,0 0 0,0 1 0,0-1 0,0 1 0,0 0 0,3 5 0,0 1 0,0 5 0,-1 1 0,0-2 0,-1-2 0,0-3 0,0-2 0,-1-2 0,8-4 0,17-5 0,15-7 0,13-4 0,5-1 0,0 1 0,-6 3 0,-6 5 0,-7 4 0,-9 3 0,-5 3 0,-7 1 0,-7 0 0,-5 1 0,-3-1 0,-3 1 0,0 0 0,-2-1 0,1 0 0,0 0 0,5 0 0,6 0 0,8 0 0,-1 0 0,3 0 0,-4 0 0,-3 0 0,-4 0 0,-4 0 0,-3 0 0,-1 0 0</inkml:trace>
    <inkml:trace contextRef="#ctx0" brushRef="#br0" timeOffset="-4252">2479 2488 16384,'0'0'0,"0"0"0,0 0 0,0 0 0,0 0 0,0 0 0,0 0 0,0 0 0,0 0 0,0 0 0,0-7 0,0-9 0,2-10 0,4-7 0,0-3 0,-1 5 0,-1 8 0,-1 7 0,-1 8 0,4 10 0,2 21 0,4 22 0,-3 22 0,-5 15 0,-4 2 0,-4-6 0,-2-16 0,0-20 0,2-15 0,1-13 0,1-18 0,2-35 0,1-38 0,8-33 0,6-16 0,5 1 0,1 15 0,0 21 0,-3 26 0,-6 24 0,-3 18 0,-1 17 0,4 34 0,-5 38 0,-6 22 0,-5 15 0,-4-1 0,-3-9 0,0-18 0,2-21 0,3-20 0,2-17 0,2-11 0,3-11 0,12-29 0,15-36 0,13-24 0,6-11 0,0 5 0,-5 14 0,-10 22 0,-6 18 0,-2 22 0,-4 34 0,-4 38 0,-7 34 0,-8 27 0,-9 13 0,-6-3 0,-2-16 0,-1-23 0,2-25 0,4-21 0,4-18 0,5-25 0,13-45 0,16-51 0,16-44 0,8-16 0,0 8 0,-7 24 0,-8 28 0,-9 33 0,-7 26 0,-2 24 0,-3 33 0,-3 52 0,-5 36 0,-5 27 0,-5 10 0,-5-4 0,-2-15 0,3-23 0,1-28 0,2-26 0,1-20 0,3-14 0,-1-7 0,2-5 0,-1-6 0,0-1 0,0-4 0,0 1 0,0 3 0,1 2 0,-1 4 0,0 3 0,0 7 0,0 19 0,0 23 0,0 4 0,0-7 0,0-10 0</inkml:trace>
    <inkml:trace contextRef="#ctx0" brushRef="#br0" timeOffset="44438">4979 2296 16384,'0'0'0,"0"0"0,0 0 0,0 0 0,0 0 0,0 0 0,0 0 0,0 0 0,0 0 0,0 0 0,0 0 0,0 0 0,0 0 0,0 0 0,5 2 0,13 6 0,25 6 0,35 6 0,33 1 0,19 2 0,6 1 0,7-4 0,8 0 0,7-3 0,3-4 0,-8-3 0,-17-5 0,-12-2 0,0-2 0,4 1 0,6 0 0,3 0 0,-5-3 0,-9-1 0,-15 0 0,-16 0 0,-13 1 0,-11 0 0,-11 0 0,-5 1 0,-8-1 0,-4 1 0,-4 1 0,-9-1 0,-9 0 0,-7 0 0,-6 0 0,-4 0 0,-1 0 0,-1 0 0,-2 0 0,2 0 0,0 0 0,0 0 0,0 0 0,1 0 0,0 0 0,0 0 0,0 0 0,0 0 0,0 0 0,0 0 0,0 0 0,0 0 0,0 0 0,0 0 0,0 0 0,0 0 0,0 0 0,-2-9 0,-5-11 0,-13-16 0,-11-17 0,-11-15 0,-9-9 0,-9-3 0,-6 2 0,-3 9 0,-1 6 0,3 11 0,6 10 0,5 8 0,8 9 0,7 5 0,10 7 0,7 5 0,6 4 0,8 3 0,3 1 0,5 2 0,2-2 0,1 1 0,0 1 0,1-2 0</inkml:trace>
    <inkml:trace contextRef="#ctx0" brushRef="#br0" timeOffset="63482">7926 2506 16384,'0'0'0,"0"0"0,0 0 0,0 0 0,0 0 0,0 0 0,0 0 0,0 0 0,0 0 0,0 0 0,0 0 0,0 0 0,0 0 0,0 0 0,0 0 0,0 0 0,0 0 0,0 0 0,0 0 0,0 0 0,0 0 0,0 0 0,0 0 0,0 0 0,0 0 0,0 0 0,-1 0 0,-2 0 0,-1 0 0,-1 0 0,-3 0 0,-5 0 0,-7 1 0,-7 4 0,-7 5 0,-6 6 0,-1 7 0,-3 9 0,-4 6 0,-1 2 0,-2 1 0,0-1 0,3-3 0,2-3 0,4-3 0,1-1 0,0-2 0,2-2 0,1-4 0,4-3 0,0-4 0,4-5 0,4-4 0,4-3 0,2-2 0,3-1 0,0-1 0,2 1 0,2-1 0,3 0 0,2 0 0,2 1 0,2 0 0,2 0 0,0 0 0,2 0 0,0 0 0,1 0 0,-1 0 0,1 0 0,-1 0 0,0 0 0,0 0 0,0 0 0,0 0 0,0 0 0,0 0 0,0 0 0,0 0 0</inkml:trace>
  </inkml:traceGroup>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35"/>
    </inkml:context>
    <inkml:brush xml:id="br0">
      <inkml:brushProperty name="width" value="0.04667" units="cm"/>
      <inkml:brushProperty name="height" value="0.04667" units="cm"/>
      <inkml:brushProperty name="ignorePressure" value="1"/>
    </inkml:brush>
  </inkml:definitions>
  <inkml:trace contextRef="#ctx0" brushRef="#br0">4881 1058 16384,'0'0'0,"0"0"0,0 0 0,0 0 0,0 0 0,2-1 0,3-1 0,8-3 0,6 0 0,6 0 0,5 3 0,6 3 0,4 9 0,3 6 0,-2 7 0,-3 5 0,-4 10 0,-4 8 0,-6 3 0,-6 7 0,-6 3 0,-7 0 0,-7 0 0,-7 1 0,-9-3 0,-13-2 0,-10-4 0,-10-3 0,-13-2 0,-5-2 0,-14-3 0,0-6 0,1-7 0,2-7 0,3-8 0,6-7 0,5-6 0,4-6 0,5-10 0,6-10 0,8-9 0,5-14 0,7-8 0,8-3 0,6-3 0,8-2 0,8 4 0,6 3 0,5 2 0,7 1 0,11 1 0,11 2 0,13 0 0,14 0 0,7 3 0,10 6 0,2 7 0,-4 9 0,-4 9 0,-4 9 0,-6 7 0,-6 10 0,0 10 0,-2 7 0,-12 0 0,-13-5 0,-12-5 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36"/>
    </inkml:context>
    <inkml:brush xml:id="br0">
      <inkml:brushProperty name="width" value="0.04667" units="cm"/>
      <inkml:brushProperty name="height" value="0.04667" units="cm"/>
      <inkml:brushProperty name="ignorePressure" value="1"/>
    </inkml:brush>
  </inkml:definitions>
  <inkml:trace contextRef="#ctx0" brushRef="#br0">989 967 16384,'0'0'0,"0"0"0,0 0 0,2 0 0,2 0 0,4-2 0,8 0 0,11 1 0,11 1 0,9 3 0,7 3 0,5 4 0,-2 4 0,-4 6 0,-6 7 0,-8 4 0,-7 3 0,-5 4 0,-6 7 0,-4 4 0,-6 6 0,-9 9 0,-6 5 0,-8 4 0,-5 1 0,-7-3 0,-11-3 0,-9-3 0,-7-4 0,-5-6 0,-4-8 0,-3-6 0,-6-7 0,-3-6 0,-1-7 0,-7-6 0,4-7 0,1-7 0,2-6 0,4-5 0,5-4 0,7-4 0,6-7 0,4-8 0,3-13 0,6-16 0,6-8 0,9-10 0,11-2 0,11 1 0,15-3 0,11 4 0,9 5 0,12 2 0,6 5 0,3 10 0,4 11 0,6 8 0,2 12 0,5 10 0,3 10 0,-3 7 0,-3 7 0,-9 4 0,-15 0 0,-16-3 0</inkml:trace>
  <inkml:trace contextRef="#ctx0" brushRef="#br0" timeOffset="1">602 2054 16384,'0'0'0,"0"0"0,0 0 0,0 0 0,0 0 0,0 0 0,0 0 0,0 0 0,0 1 0,-1 3 0,0 3 0,-1 4 0,-1 2 0,-3 3 0,-2 2 0,-2 1 0,-3 0 0,-2 3 0,-3 3 0,-1 6 0,-2 2 0,0 1 0,0 0 0,-1 2 0,-2 2 0,-2 1 0,-2 0 0,1-3 0,-1-1 0,2 2 0,3 0 0,0 2 0,0 0 0,-1-1 0,-1 0 0,-3 0 0,0-1 0,3-2 0,1-2 0,0-2 0,3-2 0,-1 2 0,-1 0 0,0 0 0,0-3 0,1-2 0,0-3 0,2-3 0,3-3 0,2-3 0,4 0 0,0-2 0,2 0 0,1 0 0,0 0 0,1 1 0,-1-2 0,1 0 0,1 0 0,-1-1 0,2-2 0,1-1 0,1-2 0,0-1 0,2-1 0,0-2 0,1 0 0,0-2 0,3-4 0,2-5 0,0-1 0,0 1 0,-2 3 0</inkml:trace>
  <inkml:trace contextRef="#ctx0" brushRef="#br0" timeOffset="2">628 2089 16384,'0'0'0,"0"0"0,0 0 0,0 0 0,0 0 0,0 0 0,0 0 0,0 0 0,0 0 0,0 1 0,-2 1 0,-1 3 0,-3 1 0,-4 2 0,-5 2 0,-6 1 0,-3 1 0,-1-1 0,-1 0 0,-4-1 0,-3 0 0,-6 0 0,-2 0 0,1 0 0,-1 1 0,-3 2 0,-4 1 0,0 2 0,0 1 0,-1 1 0,-2 1 0,0-2 0,4-1 0,2-2 0,-2-2 0,-3 1 0,0 0 0,-1 1 0,-5 3 0,-1 4 0,2 2 0,2 3 0,-2 0 0,0 0 0,4-2 0,1-1 0,-4 2 0,-2 3 0,2 0 0,3 0 0,0 0 0,-1-2 0,0 0 0,2 0 0,-2 2 0,1 1 0,1-2 0,6-2 0,5-3 0,4-1 0,0-3 0,1-3 0,0 1 0,0-2 0,3 1 0,2-1 0,2 0 0,1 2 0,1-1 0,0 1 0,1-2 0,1-1 0,0-1 0,4-2 0,2-1 0,2-1 0,3-2 0,3-1 0,0-1 0,2 0 0,2-2 0,0 0 0,2 0 0,0-1 0,2 0 0,0-1 0,1 0 0,0 0 0,0 0 0,1 0 0</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39"/>
    </inkml:context>
    <inkml:brush xml:id="br0">
      <inkml:brushProperty name="width" value="0.04667" units="cm"/>
      <inkml:brushProperty name="height" value="0.04667" units="cm"/>
      <inkml:brushProperty name="ignorePressure" value="1"/>
    </inkml:brush>
  </inkml:definitions>
  <inkml:trace contextRef="#ctx0" brushRef="#br0">3234 4688 16384,'0'0'0,"0"0"0,0 0 0,0 0 0,0 0 0,0 0 0,0 0 0,0 0 0,0 0 0,0 0 0,0 0 0,0 0 0,-1 1 0,-2 2 0,-2 3 0,-2 3 0,-2 5 0,-3 5 0,-2 4 0,-2 2 0,0 0 0,-1-1 0,-1 2 0,0 3 0,0 3 0,0 3 0,0 0 0,-3 1 0,-2 5 0,-2 3 0,0-1 0,0-2 0,2 0 0,0 0 0,1 1 0,1-2 0,1-2 0,1-3 0,0-1 0,-2 1 0,0-1 0,1-2 0,0-2 0,4-4 0,1-3 0,2-1 0,2-1 0,1 0 0,0 1 0,0 1 0,1-1 0,-1-3 0,2-1 0,1-3 0,0-3 0,1-2 0,1-2 0,1-1 0,1-1 0,0 0 0,-1 0 0,1 0 0,1-1 0,-2-1 0,2 0 0,0-1 0,0-2 0,2 0 0,-1-1 0,1 0 0,0 0 0,0 0 0,0 0 0,1 0 0,0 0 0,2 0 0,-1-1 0,0 1 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795"/>
    </inkml:context>
    <inkml:brush xml:id="br0">
      <inkml:brushProperty name="width" value="0.04667" units="cm"/>
      <inkml:brushProperty name="height" value="0.04667" units="cm"/>
      <inkml:brushProperty name="ignorePressure" value="1"/>
    </inkml:brush>
  </inkml:definitions>
  <inkml:trace contextRef="#ctx0" brushRef="#br0">2856 985 16384,'0'0'0,"2"0"0,4 0 0,7 1 0,11 1 0,10 1 0,7 3 0,4 1 0,4 3 0,5 4 0,-1 5 0,-2 3 0,-2 4 0,-3 3 0,-2 2 0,-4 3 0,-4 4 0,-5 3 0,-6 0 0,-7 6 0,-9 7 0,-10 4 0,-14 10 0,-10 5 0,-9-1 0,-9-1 0,-11-3 0,-4-8 0,-9-7 0,-7-9 0,-4-9 0,-4-7 0,3-9 0,8-8 0,7-7 0,4-6 0,5-6 0,3-5 0,-1-11 0,1-11 0,1-10 0,2-14 0,8-7 0,8-5 0,9-6 0,8 1 0,9 0 0,8 1 0,8 5 0,11 4 0,11 1 0,10 5 0,10 6 0,9 6 0,6 8 0,9 4 0,1 3 0,0 4 0,-3 4 0,-5 3 0,-10 6 0,-11 7 0,-7 8 0,-11 5 0,-10 1 0,-8 0 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796"/>
    </inkml:context>
    <inkml:brush xml:id="br0">
      <inkml:brushProperty name="width" value="0.04667" units="cm"/>
      <inkml:brushProperty name="height" value="0.04667" units="cm"/>
      <inkml:brushProperty name="ignorePressure" value="1"/>
    </inkml:brush>
  </inkml:definitions>
  <inkml:trace contextRef="#ctx0" brushRef="#br0">-288 4441 16384,'0'0'0,"0"0"0,0 0 0,0 0 0,0 0 0,0 0 0,0 0 0,0 0 0,0 0 0,0 0 0,0 0 0,0 0 0,0 0 0,0 1 0,0 2 0,0-1 0,1 2 0,0 1 0,1 1 0,1 0 0,2 2 0,3-1 0,4 3 0,5 0 0,5 2 0,6 2 0,2 3 0,2 1 0,2 2 0,4 1 0,3 0 0,0-1 0,-2-2 0,0-1 0,3-2 0,3 1 0,3 0 0,1 1 0,4 1 0,1 2 0,-3 0 0,-4 1 0,0-1 0,1 0 0,1-2 0,2-1 0,0 1 0,1-1 0,-1 1 0,-4 0 0,-3 0 0,-3 1 0,-1 1 0,0-1 0,1-1 0,0 0 0,0-2 0,0 0 0,1-1 0,-1 1 0,-3-1 0,-4 1 0,-1-1 0,-2 1 0,2 1 0,0 0 0,-1-2 0,-2-1 0,-3-3 0,-3 0 0,-2-1 0,-1-1 0,1 0 0,1 0 0,2 1 0,-2 0 0,0 1 0,-2 0 0,-3-1 0,-2 1 0,-3-2 0,-2 2 0,0-1 0,-1 0 0,1 0 0,1 0 0,0-1 0,1 1 0,0-2 0,0-1 0,0 0 0,0 0 0,0 0 0,0 1 0,0-1 0,-1 0 0,-1 1 0,0 0 0,0 0 0,-1 1 0,-1 1 0,0-1 0,1 1 0,-2-1 0,1 0 0,-1 0 0,-2-1 0,2 0 0,-2-1 0,1 0 0,0-1 0,-1 1 0,0-2 0,-1 0 0,0-1 0,0 0 0,-1 0 0,0-1 0,-1 1 0,1 0 0,-1 0 0,1 0 0,-1-1 0,0 1 0,0-1 0,1 0 0,-1 0 0,-1 0 0,0-2 0,-1 0 0,0 0 0,-1-1 0,0 0 0,0-1 0,0 1 0,-1 0 0,1 0 0,1 1 0,1 0 0,-1 1 0,0-1 0,0-1 0,0 2 0,0 0 0,0 0 0,1 1 0,0 0 0,0 0 0,1 0 0,-1 1 0,1-1 0,0 0 0,-1-1 0,-1 0 0,0-1 0,0-1 0,-1 0 0,0 0 0,0 0 0,0 1 0,1 0 0,-1 1 0,1-1 0,-1 0 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797"/>
    </inkml:context>
    <inkml:brush xml:id="br0">
      <inkml:brushProperty name="width" value="0.04667" units="cm"/>
      <inkml:brushProperty name="height" value="0.04667" units="cm"/>
      <inkml:brushProperty name="ignorePressure" value="1"/>
    </inkml:brush>
  </inkml:definitions>
  <inkml:trace contextRef="#ctx0" brushRef="#br0">4538-371 16384,'0'0'0,"0"0"0,0 0 0,0 0 0,2-1 0,0-1 0,3-1 0,3 0 0,5 0 0,5 1 0,3 2 0,4 0 0,3 5 0,3 4 0,2 5 0,1 5 0,4 3 0,-1 4 0,0 3 0,-3 5 0,-4 2 0,-6 1 0,-6 2 0,-6 2 0,-4 4 0,-6 0 0,-6-1 0,-6-3 0,-11 2 0,-6 0 0,-6 0 0,-5-3 0,-4-2 0,-5-3 0,0-3 0,1-4 0,3-3 0,0-5 0,0-4 0,1-7 0,1-8 0,0-8 0,-1-7 0,-1-9 0,-1-10 0,2-9 0,4-5 0,6-6 0,6-5 0,8 0 0,5 3 0,6 1 0,5 1 0,4 5 0,5 4 0,8 5 0,11 3 0,12 2 0,11 4 0,9 5 0,2 6 0,-4 6 0,-3 4 0,-3 5 0,-2 3 0,-10 1 0,-10 0 0,-11 1 0</inkml:trace>
  <inkml:trace contextRef="#ctx0" brushRef="#br0" timeOffset="1">3802-1663 16384,'0'0'0,"0"0"0,0 0 0,0 0 0,0 0 0,2 1 0,2 0 0,1 1 0,2 1 0,0 1 0,1 1 0,0 1 0,2 3 0,0 3 0,1 5 0,1 4 0,0 4 0,-1 1 0,0 2 0,0 2 0,1 4 0,2 3 0,2 0 0,3-1 0,2-1 0,2 3 0,-1 2 0,-1 0 0,-3 0 0,-2 0 0,-1 3 0,1 2 0,1-1 0,0-2 0,2-1 0,3 3 0,-1-2 0,0-2 0,-1-3 0,-3-3 0,-1-1 0,-1 2 0,-3-1 0,0-2 0,-2-3 0,-1-3 0,0-3 0,-2-3 0,0-2 0,0-2 0,0 1 0,-1-1 0,0-1 0,-1-1 0,0-2 0,-2-3 0,0-2 0,-1-3 0,0 0 0,-2-1 0,0 0 0,1 0 0,-2-2 0,1 0 0,0 0 0,0-1 0,0 1 0</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799"/>
    </inkml:context>
    <inkml:brush xml:id="br0">
      <inkml:brushProperty name="width" value="0.04667" units="cm"/>
      <inkml:brushProperty name="height" value="0.04667" units="cm"/>
      <inkml:brushProperty name="ignorePressure" value="1"/>
    </inkml:brush>
  </inkml:definitions>
  <inkml:trace contextRef="#ctx0" brushRef="#br0">2970 1930 16384,'0'0'0,"0"0"0,0 0 0,0 0 0,0 0 0,0 0 0,0 0 0,0 0 0,1 1 0,2 1 0,1 1 0,1 2 0,2 3 0,2 2 0,1 6 0,1 4 0,1 4 0,1 2 0,2 2 0,3 5 0,3 5 0,2 1 0,1 0 0,1 2 0,0 1 0,-1 3 0,-1-2 0,0-1 0,-1-3 0,1 0 0,-1 3 0,0-1 0,-3-2 0,0-2 0,-1 2 0,-2 0 0,-1 0 0,-3-2 0,-1-3 0,-2-4 0,-2-2 0,0-2 0,0 0 0,-1-1 0,0-1 0,1-3 0,-1-1 0,1-3 0,0-1 0,1-2 0,0-1 0,0 1 0,0 1 0,1 0 0,0 1 0,-1-1 0,-2-2 0,0-1 0,-2-2 0,-2-3 0,-1-1 0,0-2 0,-1-2 0,0 0 0,0-2 0,-1 0 0,3-2 0,1 0 0,0-1 0,-1 1 0</inkml:trace>
  <inkml:trace contextRef="#ctx0" brushRef="#br0" timeOffset="1">3712 3138 16384,'0'0'0,"1"0"0,3 0 0,6 0 0,7 0 0,4-1 0,4 0 0,1 1 0,2 2 0,3 1 0,3 2 0,3 4 0,1 7 0,-1 7 0,-1 7 0,0 7 0,-3 7 0,-1 5 0,-6 3 0,-6 1 0,-7 4 0,-6 0 0,-9-4 0,-7 1 0,-6-2 0,-5-2 0,-7-4 0,-6-2 0,-8-2 0,-3-2 0,-3-3 0,-6-5 0,0-5 0,0-8 0,-1-8 0,-3-9 0,2-9 0,3-6 0,5-5 0,4-4 0,0-5 0,2-5 0,3-5 0,4-4 0,6-5 0,5-9 0,6-3 0,7 0 0,8-2 0,7 0 0,8 3 0,7 4 0,6 2 0,4 5 0,1 4 0,1 6 0,4 6 0,5 7 0,3 8 0,6 6 0,7 6 0,-2 2 0,-12 3 0,-12 0 0</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01"/>
    </inkml:context>
    <inkml:brush xml:id="br0">
      <inkml:brushProperty name="width" value="0.04667" units="cm"/>
      <inkml:brushProperty name="height" value="0.04667" units="cm"/>
      <inkml:brushProperty name="ignorePressure" value="1"/>
    </inkml:brush>
  </inkml:definitions>
  <inkml:trace contextRef="#ctx0" brushRef="#br0">4880 1058 16384,'0'0'0,"0"0"0,0 0 0,0 0 0,0 0 0,2-1 0,4-1 0,7-3 0,6 0 0,5 0 0,6 3 0,6 4 0,4 7 0,3 7 0,-2 7 0,-3 5 0,-4 10 0,-4 8 0,-6 3 0,-6 7 0,-7 3 0,-5 1 0,-8-1 0,-7 0 0,-9-2 0,-14-1 0,-8-6 0,-11-2 0,-12-1 0,-7-3 0,-12-3 0,-1-6 0,1-7 0,1-8 0,5-7 0,5-7 0,4-5 0,6-7 0,3-11 0,8-9 0,6-9 0,7-13 0,6-9 0,7-4 0,8-2 0,7-2 0,8 4 0,6 3 0,5 3 0,7-1 0,11 2 0,11 2 0,13 0 0,14 0 0,7 3 0,10 6 0,2 7 0,-4 9 0,-4 9 0,-4 9 0,-7 7 0,-4 10 0,-2 10 0,-1 7 0,-12 0 0,-13-4 0,-12-7 0</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02"/>
    </inkml:context>
    <inkml:brush xml:id="br0">
      <inkml:brushProperty name="width" value="0.04667" units="cm"/>
      <inkml:brushProperty name="height" value="0.04667" units="cm"/>
      <inkml:brushProperty name="ignorePressure" value="1"/>
    </inkml:brush>
  </inkml:definitions>
  <inkml:trace contextRef="#ctx0" brushRef="#br0">989 967 16384,'0'0'0,"0"0"0,0 0 0,2 0 0,2 0 0,4-2 0,8 0 0,12 1 0,9 1 0,10 3 0,7 3 0,5 4 0,-1 4 0,-5 6 0,-7 7 0,-7 4 0,-7 3 0,-5 4 0,-5 7 0,-6 4 0,-5 6 0,-8 9 0,-8 5 0,-6 4 0,-6 1 0,-8-3 0,-10-3 0,-9-3 0,-7-4 0,-5-6 0,-4-8 0,-3-6 0,-6-7 0,-3-6 0,-1-7 0,-7-6 0,4-7 0,1-7 0,2-6 0,4-5 0,5-5 0,8-2 0,4-8 0,5-9 0,3-11 0,6-17 0,6-9 0,9-8 0,11-3 0,11 1 0,15-4 0,11 6 0,9 3 0,12 4 0,7 4 0,2 10 0,3 11 0,7 8 0,2 12 0,5 10 0,3 10 0,-3 7 0,-2 7 0,-11 4 0,-14 0 0,-15-3 0</inkml:trace>
  <inkml:trace contextRef="#ctx0" brushRef="#br0" timeOffset="1">602 2053 16384,'0'0'0,"0"0"0,0 0 0,0 0 0,0 0 0,0 0 0,0 0 0,0 0 0,0 2 0,-1 2 0,0 3 0,-1 3 0,-1 4 0,-3 2 0,-2 2 0,-2 0 0,-3 2 0,-2 1 0,-2 5 0,-3 4 0,-1 3 0,0 1 0,0 1 0,-1 0 0,-2 4 0,-2 0 0,-1 0 0,-1-3 0,1-1 0,0 1 0,4 2 0,0 1 0,0-1 0,0 0 0,-3 0 0,-2 1 0,1-2 0,1-2 0,2-3 0,1-1 0,1-1 0,0 0 0,-1 2 0,0-2 0,0-1 0,1-3 0,0-4 0,3-2 0,1-3 0,4-2 0,2-2 0,1 0 0,2-1 0,1 0 0,0 0 0,1 0 0,-1 0 0,2-1 0,-1-1 0,0 0 0,2-1 0,1-3 0,1 0 0,0-2 0,2-2 0,0 0 0,1-1 0,0-2 0,3-4 0,2-6 0,0 0 0,0 1 0,-2 3 0</inkml:trace>
  <inkml:trace contextRef="#ctx0" brushRef="#br0" timeOffset="2">628 2089 16384,'0'0'0,"0"0"0,0 0 0,0 0 0,0 0 0,0 0 0,0 0 0,0 0 0,0 0 0,0 1 0,-2 1 0,-1 3 0,-3 1 0,-4 2 0,-5 2 0,-5 1 0,-4 1 0,-2-1 0,0-1 0,-3 1 0,-5-1 0,-5 0 0,-1 0 0,-1 0 0,1 1 0,-5 2 0,-3 1 0,0 2 0,0 1 0,-1 1 0,-2 0 0,0 0 0,4-3 0,2-1 0,-2-1 0,-3 0 0,0-1 0,-1 2 0,-5 4 0,-1 3 0,3 2 0,0 2 0,-1 1 0,0 0 0,4-2 0,1-1 0,-4 3 0,-2 2 0,2 0 0,3 0 0,0-1 0,-1 0 0,0-1 0,2 0 0,-2 2 0,1 0 0,2 0 0,4-3 0,6-3 0,4-2 0,0-2 0,1-2 0,0-1 0,0-1 0,3 1 0,2-1 0,2 1 0,2 0 0,-1 1 0,1-1 0,1 0 0,1-2 0,0-2 0,4 0 0,2-3 0,2 0 0,3-2 0,3-1 0,0-1 0,2 0 0,2-1 0,0-1 0,2 0 0,0-1 0,2-1 0,0 0 0,1 0 0,0 0 0,0 0 0,1 0 0</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05"/>
    </inkml:context>
    <inkml:brush xml:id="br0">
      <inkml:brushProperty name="width" value="0.04667" units="cm"/>
      <inkml:brushProperty name="height" value="0.04667" units="cm"/>
      <inkml:brushProperty name="ignorePressure" value="1"/>
    </inkml:brush>
  </inkml:definitions>
  <inkml:trace contextRef="#ctx0" brushRef="#br0">3234 4688 16384,'0'0'0,"0"0"0,0 0 0,0 0 0,0 0 0,0 0 0,0 0 0,0 0 0,0 0 0,0 0 0,0 0 0,0 0 0,-1 1 0,-2 2 0,-2 3 0,-2 3 0,-2 5 0,-3 5 0,-2 4 0,-2 1 0,0 1 0,-1 0 0,-1 1 0,0 3 0,0 3 0,0 3 0,0 0 0,-3 1 0,-2 5 0,-2 2 0,0 0 0,0-1 0,2-2 0,0 2 0,1 0 0,1-2 0,1-2 0,1-3 0,0-1 0,-2 0 0,0 0 0,1-1 0,0-3 0,4-4 0,1-3 0,2-1 0,2-1 0,1 0 0,0 1 0,0 0 0,1 0 0,-1-2 0,2-3 0,1-2 0,0-3 0,1-2 0,1-2 0,1-1 0,1 0 0,0-1 0,-1-1 0,1 1 0,1-1 0,-2 0 0,2-2 0,0 0 0,0-2 0,2 0 0,-1 0 0,1-1 0,0-1 0,0 1 0,0 0 0,1 0 0,0 0 0,2 0 0,-1 0 0,0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29:10.024"/>
    </inkml:context>
    <inkml:brush xml:id="br0">
      <inkml:brushProperty name="width" value="0.04667" units="cm"/>
      <inkml:brushProperty name="height" value="0.04667" units="cm"/>
      <inkml:brushProperty name="ignorePressure" value="1"/>
    </inkml:brush>
  </inkml:definitions>
  <inkml:traceGroup>
    <inkml:annotationXML>
      <emma:emma xmlns:emma="http://www.w3.org/2003/04/emma" version="1.0">
        <emma:interpretation id="{0AE73203-BE65-4CFD-B347-D65DAC237822}" emma:medium="tactile" emma:mode="ink">
          <msink:context xmlns:msink="http://schemas.microsoft.com/ink/2010/main" type="inkDrawing" rotatedBoundingBox="930,5082 5265,5475 4802,10576 467,10183" shapeName="Other"/>
        </emma:interpretation>
      </emma:emma>
    </inkml:annotationXML>
    <inkml:trace contextRef="#ctx0" brushRef="#br0">5200 4073 16384,'0'0'0,"0"0"0,0 0 0,0 0 0,0 0 0,5 9 0,5 8 0,0 15 0,-2 20 0,-1 18 0,-3 9 0,-2 0 0,-1-9 0,-1-16 0,0-18 0,0-14 0,2-20 0,3-29 0,8-50 0,11-48 0,7-29 0,4-5 0,2 16 0,-4 27 0,-7 32 0,-9 32 0,-6 23 0,-11 53 0,-14 55 0,-26 61 0,-27 49 0,-18 26 0,-6-6 0,6-32 0,14-40 0,19-44 0,20-38 0,8-33 0,11-48 0,10-43 0,14-45 0,16-32 0,10-11 0,5 9 0,-4 24 0,-7 32 0,-10 34 0,-8 25 0,-13 36 0,-30 61 0,-35 74 0,-24 56 0,-7 16 0,3-11 0,10-29 0,16-38 0,19-42 0,15-34 0,10-26 0,6-36 0,5-54 0,10-58 0,10-35 0,9-10 0,4 8 0,1 22 0,-4 30 0,-4 31 0,-5 29 0,-4 21 0,-10 27 0,-22 43 0,-27 50 0,-21 40 0,-11 15 0,4-7 0,12-24 0,17-33 0,18-31 0,9-26 0,10-46 0,14-70 0,21-69 0,22-59 0,14-27 0,7-2 0,-1 28 0,-8 42 0,-11 46 0,-13 44 0,-10 36 0,-12 35 0,-25 64 0,-29 67 0,-32 62 0,-22 37 0,-10 15 0,5-15 0,12-36 0,19-43 0,24-47 0,19-38 0,11-48 0,16-68 0,24-78 0,24-70 0,20-46 0,9-3 0,0 23 0,-10 45 0,-12 48 0,-16 49 0,-13 40 0,-15 42 0,-31 72 0,-37 71 0,-31 56 0,-16 30 0,0 4 0,13-25 0,21-40 0,22-46 0,21-44 0,11-47 0,9-68 0,17-89 0,19-78 0,19-39 0,12-6 0,1 26 0,-6 43 0,-11 52 0,-13 52 0,-10 39 0,-21 63 0,-35 103 0,-32 85 0,-33 77 0,-20 41 0,-5-3 0,5-28 0,17-52 0,23-58 0,26-60 0,24-51 0,15-47 0,21-80 0,27-94 0,28-78 0,21-48 0,10-17 0,-1 18 0,-12 43 0,-14 54 0,-19 59 0,-15 48 0,-13 38 0,-13 54 0,-22 79 0,-30 83 0,-26 68 0,-15 32 0,-2-7 0,8-36 0,16-50 0,18-52 0,17-50 0,15-40 0,12-38 0,14-59 0,19-68 0,24-59 0,14-33 0,12-12 0,-1 13 0,-9 34 0,-15 42 0,-13 42 0,-15 37 0,-10 38 0,-17 54 0,-27 76 0,-29 76 0,-20 42 0,-4 4 0,4-18 0,12-37 0,13-45 0,18-44 0,15-39 0,7-31 0,6-54 0,13-71 0,15-64 0,16-48 0,12-24 0,6 0 0,-1 23 0,-6 40 0,-11 45 0,-11 44 0,-9 39 0,-12 43 0,-21 64 0,-32 89 0,-25 82 0,-15 42 0,-4 15 0,2-11 0,9-37 0,17-53 0,19-57 0,19-50 0,8-45 0,7-55 0,7-76 0,14-87 0,13-61 0,12-42 0,12-20 0,7 15 0,-2 37 0,-5 56 0,-11 56 0,-9 52 0,-11 42 0,-11 45 0,-20 78 0,-26 81 0,-23 85 0,-14 53 0,-8 19 0,0-9 0,11-38 0,16-54 0,17-59 0,16-56 0,13-43 0,4-46 0,10-77 0,15-99 0,18-79 0,19-57 0,12-25 0,2 7 0,-4 33 0,-10 50 0,-9 59 0,-14 60 0,-9 51 0,-11 44 0,-24 88 0,-35 99 0,-35 110 0,-21 70 0,-4 27 0,4-3 0,14-34 0,19-58 0,22-68 0,20-68 0,14-59 0,7-64 0,2-100 0,12-138 0,11-104 0,16-74 0,11-29 0,13-3 0,8 31 0,0 63 0,-7 75 0,-10 78 0,-12 71 0,-12 61 0,-21 99 0,-31 135 0,-25 125 0,-19 136 0,-13 70 0,-5 33 0,4-30 0,15-69 0,14-89 0,15-95 0,16-92 0,12-74 0,11-72 0,11-121 0,18-149 0,23-139 0,19-95 0,11-44 0,8-19 0,3 30 0,-3 58 0,-10 87 0,-16 98 0,-16 94 0,-16 76 0,-14 83 0,-28 139 0,-30 141 0,-21 121 0,-17 106 0,-9 47 0,0 5 0,8-49 0,13-86 0,18-102 0,15-97 0,15-83 0,11-69 0,12-85 0,13-122 0,18-129 0,16-92 0,14-62 0,4-17 0,-1 1 0,-5 36 0,-10 67 0,-13 83 0,-12 81 0,-9 73 0,-8 54 0,-11 84 0,-24 113 0,-28 128 0,-22 94 0,-16 78 0,-5 21 0,5-12 0,12-50 0,17-78 0,19-87 0,16-84 0,14-68 0,9-87 0,13-145 0,18-145 0,24-146 0,21-84 0,18-44 0,9 0 0,-1 36 0,-9 69 0,-13 92 0,-16 99 0,-17 95 0,-15 79 0,-8 69 0,-19 132 0,-23 145 0,-29 137 0,-24 113 0,-12 52 0,-3 20 0,5-26 0,12-45 0,15-75 0,18-93 0,15-95 0,14-89 0,10-67 0,5-63 0,9-94 0,13-137 0,15-111 0,18-88 0,12-49 0,7-13 0,2 24 0,-4 46 0,-9 66 0,-12 77 0,-13 77 0,-12 69 0,-10 56 0,-5 42 0,-4 66 0,-8 109 0,-8 93 0,-7 90 0,-7 46 0,-2 38 0,-1-7 0,3-42 0,6-64 0,5-75 0,6-72 0,4-63 0,2-49 0,8-74 0,13-117 0,18-127 0,17-99 0,9-70 0,5-20 0,-2 11 0,-5 37 0,-11 56 0,-10 73 0,-10 75 0,-11 74 0,-7 59 0,-6 41 0,-8 64 0,-10 81 0,-12 110 0,-11 73 0,-5 68 0,1 16 0,0-14 0,7-37 0,4-57 0,7-66 0,8-70 0,6-57 0,4-48 0,2-69 0,9-122 0,14-118 0,13-95 0,13-58 0,6-12 0,3 23 0,0 50 0,-7 71 0,-10 78 0,-11 76 0,-11 64 0,-11 74 0,-22 134 0,-28 166 0,-20 128 0,-14 101 0,-6 66 0,-3 10 0,8-18 0,5-61 0,11-93 0,13-109 0,13-104 0,12-88 0,9-66 0,2-65 0,-1-110 0,9-134 0,15-103 0,14-81 0,11-42 0,7-7 0,4 25 0,0 55 0,-6 71 0,-8 79 0,-8 78 0,-10 67 0,-5 54 0,-6 34 0,3 54 0,2 109 0,2 112 0,-2 93 0,-6 80 0,-3 35 0,-4 10 0,0-21 0,0-56 0,0-82 0,2-89 0,0-80 0,3-68 0,-3-57 0,-5-92 0,-1-118 0,4-109 0,10-73 0,6-35 0,4 8 0,1 35 0,2 53 0,-4 67 0,-3 71 0,-4 63 0,-3 51 0,-2 35 0,-2 33 0,-5 47 0,-8 68 0,-3 61 0,-5 35 0,-3 32 0,-1 16 0,5-21 0,5-54 0,6-59 0</inkml:trace>
  </inkml:traceGroup>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2:57.007"/>
    </inkml:context>
    <inkml:brush xml:id="br0">
      <inkml:brushProperty name="width" value="0.04667" units="cm"/>
      <inkml:brushProperty name="height" value="0.04667" units="cm"/>
      <inkml:brushProperty name="color" value="#ED1C24"/>
      <inkml:brushProperty name="ignorePressure" value="1"/>
    </inkml:brush>
  </inkml:definitions>
  <inkml:trace contextRef="#ctx0" brushRef="#br0">8749 2434 16384,'0'0'0,"0"0"0,0 0 0,0 0 0,0 0 0,0 0 0,0 0 0,0 0 0,0 0 0,0 0 0,0 0 0,0 0 0,0 0 0,0 0 0,0 0 0,0 0 0,0 0 0,0 0 0,0 0 0,0 0 0,0 0 0,0 0 0,0 0 0,0 0 0,0 0 0,0 0 0,0 0 0,0 0 0,0 0 0,0 0 0,0 0 0,0 0 0,0 0 0,0 0 0,0 0 0,0 0 0,0 0 0,0 0 0,0 0 0,0 0 0,0 0 0</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06"/>
    </inkml:context>
    <inkml:brush xml:id="br0">
      <inkml:brushProperty name="width" value="0.04667" units="cm"/>
      <inkml:brushProperty name="height" value="0.04667" units="cm"/>
      <inkml:brushProperty name="ignorePressure" value="1"/>
    </inkml:brush>
  </inkml:definitions>
  <inkml:trace contextRef="#ctx0" brushRef="#br0">2856 985 16384,'0'0'0,"2"0"0,4 0 0,7 1 0,11 1 0,10 1 0,8 3 0,2 1 0,6 3 0,3 4 0,0 5 0,-1 3 0,-4 4 0,-1 3 0,-4 2 0,-3 3 0,-3 4 0,-6 3 0,-6 0 0,-8 6 0,-8 7 0,-10 4 0,-13 10 0,-11 5 0,-9-1 0,-10-1 0,-10-3 0,-4-8 0,-9-7 0,-6-9 0,-6-9 0,-3-7 0,4-9 0,7-8 0,6-7 0,6-6 0,3-6 0,4-5 0,0-11 0,-1-11 0,2-10 0,3-14 0,6-7 0,9-5 0,9-6 0,8 1 0,9 0 0,8 1 0,8 5 0,11 4 0,11 1 0,10 5 0,10 6 0,9 6 0,6 8 0,9 4 0,1 3 0,0 4 0,-2 4 0,-7 3 0,-9 6 0,-11 7 0,-7 8 0,-11 5 0,-9 1 0,-10 0 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07"/>
    </inkml:context>
    <inkml:brush xml:id="br0">
      <inkml:brushProperty name="width" value="0.04667" units="cm"/>
      <inkml:brushProperty name="height" value="0.04667" units="cm"/>
      <inkml:brushProperty name="ignorePressure" value="1"/>
    </inkml:brush>
  </inkml:definitions>
  <inkml:trace contextRef="#ctx0" brushRef="#br0">-288 4441 16384,'0'0'0,"0"0"0,0 0 0,0 0 0,0 0 0,0 0 0,0 0 0,0 0 0,0 0 0,0 0 0,0 0 0,0 0 0,0 0 0,0 1 0,0 2 0,0-1 0,1 2 0,0 1 0,1 1 0,1 0 0,2 2 0,3-1 0,4 3 0,5 0 0,5 2 0,6 2 0,2 3 0,2 1 0,2 2 0,4 1 0,3 0 0,0-1 0,-2-2 0,0-1 0,3-2 0,3 1 0,3 0 0,1 1 0,4 1 0,1 2 0,-3 1 0,-4-1 0,0 0 0,1 0 0,1-2 0,1 0 0,1-1 0,1 0 0,-1 1 0,-3 0 0,-4 1 0,-4 0 0,1 0 0,-1 0 0,1 0 0,0-2 0,-1-1 0,2 0 0,-1-1 0,1 1 0,-5-1 0,-2 1 0,-3-1 0,-1 1 0,3 1 0,-1 0 0,-1-2 0,-3-1 0,-2-3 0,-3 0 0,-1-1 0,-3-1 0,2 0 0,2 0 0,0 1 0,0 1 0,-2-1 0,-1 1 0,-2 0 0,-4-1 0,-2 0 0,-1 0 0,-2 0 0,1 1 0,0-2 0,0 1 0,2 0 0,-1-1 0,2-1 0,-1 0 0,-1-1 0,1 0 0,0 0 0,0 0 0,0 1 0,-1-1 0,0 0 0,-2 1 0,1 1 0,-1 0 0,0 0 0,-1 0 0,0 1 0,0-1 0,-1 0 0,0 0 0,-1-1 0,0 0 0,0-1 0,-1 0 0,1 0 0,-1-1 0,0 0 0,-1-2 0,0 0 0,0 0 0,-1 0 0,1 0 0,-2-1 0,1 1 0,-1 0 0,0 0 0,0-1 0,0 1 0,1-1 0,-1 1 0,1-1 0,-2-1 0,0 0 0,-2-2 0,1 1 0,-1-1 0,0 0 0,0 0 0,0 0 0,0-1 0,0 1 0,1 1 0,0 1 0,0-1 0,1 0 0,-2 0 0,2 0 0,-2 1 0,2 1 0,0-1 0,0 2 0,0-2 0,0 2 0,1-1 0,-1 1 0,1-1 0,-1-1 0,0-1 0,-1 0 0,-1 0 0,0-1 0,0 0 0,0 0 0,1 0 0,-1 2 0,1-1 0,-1 0 0,1 0 0</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08"/>
    </inkml:context>
    <inkml:brush xml:id="br0">
      <inkml:brushProperty name="width" value="0.04667" units="cm"/>
      <inkml:brushProperty name="height" value="0.04667" units="cm"/>
      <inkml:brushProperty name="ignorePressure" value="1"/>
    </inkml:brush>
  </inkml:definitions>
  <inkml:trace contextRef="#ctx0" brushRef="#br0">4539-372 16384,'0'0'0,"0"0"0,0 0 0,0 0 0,1 0 0,2-2 0,1-1 0,5 0 0,4 0 0,4 1 0,5 1 0,3 2 0,3 4 0,3 3 0,1 6 0,3 6 0,2 2 0,1 4 0,-1 3 0,-3 4 0,-4 4 0,-6 0 0,-6 1 0,-6 4 0,-4 3 0,-6 0 0,-6-2 0,-6-2 0,-11 2 0,-7 1 0,-4-2 0,-6-1 0,-4-4 0,-5-2 0,-1-2 0,3-5 0,2-4 0,0-3 0,0-6 0,1-5 0,1-9 0,-1-8 0,0-8 0,-1-8 0,-1-10 0,2-8 0,4-6 0,6-6 0,7-5 0,6 0 0,6 3 0,6 1 0,5 1 0,4 4 0,5 6 0,8 4 0,12 3 0,10 2 0,12 4 0,10 5 0,0 6 0,-2 5 0,-4 6 0,-3 4 0,-2 2 0,-10 2 0,-10 1 0,-11 0 0</inkml:trace>
  <inkml:trace contextRef="#ctx0" brushRef="#br0" timeOffset="1">3802-1663 16384,'0'0'0,"0"0"0,0 0 0,0 0 0,0 0 0,2 1 0,2 0 0,1 1 0,2 1 0,0 1 0,1 1 0,0 1 0,2 3 0,0 3 0,1 5 0,1 4 0,0 4 0,-1 1 0,0 2 0,0 2 0,1 4 0,2 3 0,2 0 0,4-1 0,0-1 0,3 2 0,-1 4 0,-1-1 0,-3 0 0,-1 0 0,-2 3 0,0 2 0,2-1 0,1-2 0,1-1 0,2 3 0,0-2 0,1-2 0,-3-4 0,-2-1 0,-1-2 0,-1 2 0,-2-1 0,-2-3 0,0-2 0,-2-3 0,-1-3 0,0-3 0,-1-2 0,0-1 0,-1 0 0,1-1 0,-2-1 0,1-1 0,-2-3 0,0-2 0,-1-2 0,-1-2 0,-1-1 0,0-1 0,-1 0 0,0-1 0,0 0 0,0-1 0,0 0 0,0-1 0,0 0 0</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10"/>
    </inkml:context>
    <inkml:brush xml:id="br0">
      <inkml:brushProperty name="width" value="0.04667" units="cm"/>
      <inkml:brushProperty name="height" value="0.04667" units="cm"/>
      <inkml:brushProperty name="ignorePressure" value="1"/>
    </inkml:brush>
  </inkml:definitions>
  <inkml:trace contextRef="#ctx0" brushRef="#br0">2970 1930 16384,'0'0'0,"0"0"0,0 0 0,0 0 0,0 0 0,0 0 0,0 0 0,0 0 0,1 1 0,2 1 0,1 1 0,1 2 0,2 3 0,2 2 0,1 6 0,1 4 0,1 4 0,1 2 0,2 2 0,3 5 0,3 5 0,2 1 0,1 0 0,1 2 0,0 1 0,-1 3 0,-1-2 0,0-1 0,-1-3 0,1 1 0,-1 1 0,0 0 0,-3-2 0,0-1 0,-1 0 0,-2 1 0,-1 0 0,-3-1 0,-1-5 0,-2-3 0,-2-2 0,0-2 0,0 0 0,-1-1 0,0-1 0,1-2 0,-1-3 0,1-1 0,0-3 0,1-1 0,0 0 0,0-1 0,0 2 0,1 0 0,0 1 0,-1-1 0,-2-1 0,0-3 0,-3-1 0,0-3 0,-2-1 0,0-2 0,-1-1 0,0-2 0,-1-1 0,1 0 0,2-2 0,1 0 0,0 0 0,-1 0 0</inkml:trace>
  <inkml:trace contextRef="#ctx0" brushRef="#br0" timeOffset="1">3712 3138 16384,'0'0'0,"1"0"0,3 0 0,6 0 0,7 0 0,4-1 0,4 0 0,1 1 0,2 2 0,3 1 0,3 2 0,3 5 0,1 5 0,-1 9 0,-1 5 0,0 8 0,-3 7 0,-1 6 0,-6 1 0,-6 3 0,-7 2 0,-6 1 0,-9-3 0,-7-1 0,-6-1 0,-5-2 0,-7-4 0,-6-2 0,-8-1 0,-3-4 0,-3-2 0,-6-4 0,0-7 0,0-7 0,-1-8 0,-3-9 0,2-8 0,3-7 0,5-6 0,4-3 0,0-4 0,2-6 0,3-6 0,4-3 0,6-5 0,5-9 0,6-2 0,7-1 0,8-2 0,7-1 0,8 4 0,7 4 0,6 2 0,4 5 0,1 4 0,1 6 0,4 7 0,5 6 0,3 7 0,6 7 0,7 6 0,-2 2 0,-12 3 0,-12 0 0</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12"/>
    </inkml:context>
    <inkml:brush xml:id="br0">
      <inkml:brushProperty name="width" value="0.04667" units="cm"/>
      <inkml:brushProperty name="height" value="0.04667" units="cm"/>
      <inkml:brushProperty name="ignorePressure" value="1"/>
    </inkml:brush>
  </inkml:definitions>
  <inkml:trace contextRef="#ctx0" brushRef="#br0">4881 1058 16384,'0'0'0,"0"0"0,0 0 0,0 0 0,0 0 0,2-1 0,3-1 0,8-3 0,7 0 0,4 0 0,6 3 0,6 4 0,4 7 0,3 7 0,-2 7 0,-3 5 0,-4 10 0,-4 8 0,-6 3 0,-6 7 0,-6 3 0,-7 0 0,-7 1 0,-7-1 0,-9-2 0,-13-1 0,-10-6 0,-10-2 0,-12-1 0,-7-3 0,-12-3 0,-1-6 0,0-7 0,3-8 0,3-7 0,6-7 0,5-5 0,4-7 0,5-11 0,6-9 0,8-9 0,5-13 0,7-9 0,8-4 0,6-2 0,8-2 0,8 4 0,6 3 0,5 3 0,7-1 0,11 2 0,11 2 0,13 0 0,14 0 0,7 3 0,11 6 0,1 7 0,-5 9 0,-3 9 0,-4 9 0,-6 7 0,-5 10 0,-2 10 0,-1 7 0,-12 0 0,-12-4 0,-14-7 0</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13"/>
    </inkml:context>
    <inkml:brush xml:id="br0">
      <inkml:brushProperty name="width" value="0.04667" units="cm"/>
      <inkml:brushProperty name="height" value="0.04667" units="cm"/>
      <inkml:brushProperty name="ignorePressure" value="1"/>
    </inkml:brush>
  </inkml:definitions>
  <inkml:trace contextRef="#ctx0" brushRef="#br0">990 967 16384,'0'0'0,"0"0"0,0 0 0,1 0 0,3 0 0,4-2 0,8 0 0,12 1 0,10 1 0,8 3 0,8 3 0,5 4 0,-1 4 0,-5 6 0,-7 7 0,-7 4 0,-7 3 0,-5 4 0,-5 7 0,-5 4 0,-7 6 0,-7 9 0,-8 5 0,-6 4 0,-6 1 0,-8-3 0,-10-3 0,-9-3 0,-6-4 0,-6-6 0,-5-8 0,-2-6 0,-5-7 0,-4-6 0,-2-7 0,-5-6 0,2-7 0,2-7 0,2-6 0,4-5 0,5-5 0,8-2 0,4-8 0,5-9 0,4-11 0,4-17 0,7-9 0,9-8 0,11-3 0,11 1 0,15-4 0,11 6 0,10 3 0,10 4 0,8 4 0,2 10 0,4 11 0,5 8 0,4 12 0,3 10 0,5 10 0,-5 7 0,-1 7 0,-10 4 0,-16 0 0,-14-3 0</inkml:trace>
  <inkml:trace contextRef="#ctx0" brushRef="#br0" timeOffset="1">602 2053 16384,'0'0'0,"0"0"0,0 0 0,0 0 0,0 0 0,0 0 0,0 0 0,0 0 0,0 2 0,0 2 0,-2 3 0,0 3 0,-1 4 0,-3 2 0,-2 2 0,-2 0 0,-3 2 0,-2 1 0,-2 5 0,-3 4 0,-1 3 0,0 1 0,0 1 0,-1 0 0,-2 4 0,-2 0 0,-1 0 0,-1-3 0,1-1 0,0 1 0,4 2 0,0 1 0,0-1 0,0 0 0,-3 0 0,-2 1 0,1-2 0,1-2 0,2-2 0,1-3 0,1 0 0,0 0 0,-1 2 0,0-2 0,1-1 0,-1-3 0,1-4 0,3-2 0,2-3 0,2-2 0,3-2 0,1 0 0,2-1 0,1 0 0,0 0 0,1 0 0,0 0 0,0-1 0,0-1 0,1 0 0,0-1 0,2-3 0,1 0 0,0-2 0,2-2 0,0 0 0,1-1 0,0-2 0,3-4 0,2-5 0,0-2 0,0 2 0,-2 3 0</inkml:trace>
  <inkml:trace contextRef="#ctx0" brushRef="#br0" timeOffset="2">629 2089 16384,'0'0'0,"0"0"0,0 0 0,0 0 0,0 0 0,0 0 0,0 0 0,0 0 0,0 0 0,-1 1 0,0 1 0,-3 3 0,-2 1 0,-4 2 0,-5 2 0,-5 1 0,-4 1 0,-2-1 0,0-1 0,-3 1 0,-5-1 0,-4 0 0,-3 0 0,1 0 0,-1 1 0,-4 2 0,-3 1 0,0 2 0,0 1 0,-1 1 0,-2 0 0,0 0 0,4-3 0,2-1 0,-2-1 0,-3 0 0,0-1 0,-1 2 0,-5 4 0,-1 3 0,3 2 0,0 2 0,-1 1 0,0 0 0,4-2 0,1-1 0,-4 3 0,-2 2 0,2 0 0,3 0 0,0-1 0,-1 0 0,0-1 0,2 0 0,-2 2 0,1 0 0,2 0 0,4-3 0,7-3 0,2-2 0,1-2 0,1-2 0,0-1 0,1-1 0,1 1 0,3-1 0,2 1 0,2 0 0,-1 1 0,1-1 0,1 0 0,1-2 0,0-2 0,4 0 0,2-3 0,2 0 0,3-2 0,3-1 0,0-1 0,2 0 0,2-1 0,0-1 0,2 0 0,0-1 0,2-1 0,0 1 0,1-1 0,0 0 0,0-1 0,1 1 0</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16"/>
    </inkml:context>
    <inkml:brush xml:id="br0">
      <inkml:brushProperty name="width" value="0.04667" units="cm"/>
      <inkml:brushProperty name="height" value="0.04667" units="cm"/>
      <inkml:brushProperty name="ignorePressure" value="1"/>
    </inkml:brush>
  </inkml:definitions>
  <inkml:trace contextRef="#ctx0" brushRef="#br0">3235 4688 16384,'0'0'0,"0"0"0,0 0 0,0 0 0,0 0 0,0 0 0,0 0 0,0 0 0,0 0 0,0 0 0,0 0 0,0 0 0,-1 1 0,-2 2 0,-2 3 0,-2 3 0,-2 5 0,-3 5 0,-2 4 0,-2 2 0,0 0 0,-1-1 0,-1 2 0,0 3 0,0 3 0,0 3 0,-1 0 0,-1 1 0,-3 5 0,-3 3 0,2-1 0,-1-2 0,1 0 0,1 0 0,2 1 0,0-2 0,1-2 0,0-3 0,1-1 0,-1 1 0,-1-1 0,0-2 0,2-2 0,2-4 0,2-3 0,2-1 0,2-1 0,1 0 0,0 1 0,0 1 0,1-2 0,0-1 0,0-3 0,2-2 0,0-3 0,1-1 0,1-3 0,2-1 0,-1-1 0,1 0 0,-1 0 0,1-1 0,1 0 0,-2 0 0,2-1 0,0-2 0,0 0 0,2-1 0,-1-1 0,1 0 0,0 0 0,0 0 0,0-1 0,1 1 0,0 0 0,2 0 0,-1 0 0,0 0 0</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17"/>
    </inkml:context>
    <inkml:brush xml:id="br0">
      <inkml:brushProperty name="width" value="0.04667" units="cm"/>
      <inkml:brushProperty name="height" value="0.04667" units="cm"/>
      <inkml:brushProperty name="ignorePressure" value="1"/>
    </inkml:brush>
  </inkml:definitions>
  <inkml:trace contextRef="#ctx0" brushRef="#br0">2856 985 16384,'0'0'0,"2"0"0,4 0 0,7 1 0,11 1 0,10 1 0,8 3 0,2 1 0,6 3 0,3 4 0,0 5 0,-1 3 0,-4 4 0,-1 3 0,-4 2 0,-3 3 0,-3 4 0,-6 2 0,-6 1 0,-8 7 0,-8 5 0,-10 5 0,-13 11 0,-11 3 0,-9 0 0,-10-1 0,-10-3 0,-4-8 0,-9-7 0,-6-9 0,-6-9 0,-3-7 0,4-9 0,7-8 0,6-7 0,6-6 0,3-6 0,4-5 0,0-11 0,-1-11 0,2-10 0,3-14 0,6-6 0,9-7 0,9-5 0,8 2 0,9-2 0,8 3 0,8 4 0,11 4 0,11 1 0,10 5 0,10 5 0,9 8 0,6 7 0,9 3 0,1 5 0,0 3 0,-2 4 0,-7 3 0,-9 6 0,-11 7 0,-7 8 0,-11 5 0,-9 1 0,-10 0 0</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18"/>
    </inkml:context>
    <inkml:brush xml:id="br0">
      <inkml:brushProperty name="width" value="0.04667" units="cm"/>
      <inkml:brushProperty name="height" value="0.04667" units="cm"/>
      <inkml:brushProperty name="ignorePressure" value="1"/>
    </inkml:brush>
  </inkml:definitions>
  <inkml:trace contextRef="#ctx0" brushRef="#br0">-288 4441 16384,'0'0'0,"0"0"0,0 0 0,0 0 0,0 0 0,0 0 0,0 0 0,0 0 0,0 0 0,0 0 0,0 0 0,0 0 0,0 0 0,0 1 0,0 2 0,0-1 0,1 2 0,0 1 0,1 1 0,1 0 0,2 2 0,3-1 0,4 3 0,5 0 0,5 2 0,6 2 0,2 3 0,2 1 0,2 2 0,4 1 0,3 0 0,0-1 0,-2-2 0,0-1 0,3-2 0,3 1 0,3 0 0,1 1 0,4 1 0,1 2 0,-3 1 0,-4-1 0,0 0 0,1 0 0,1-2 0,1 0 0,1-1 0,1 0 0,-1 1 0,-3 0 0,-4 1 0,-4 0 0,1 0 0,-1 0 0,1 0 0,0-2 0,-1-1 0,2 0 0,-1-1 0,1 1 0,-5-1 0,-2 1 0,-3-1 0,-1 1 0,3 1 0,-1 0 0,-1-2 0,-3-1 0,-2-3 0,-3 0 0,-1-1 0,-3-1 0,2 0 0,2 0 0,0 1 0,0 1 0,-2-1 0,-1 1 0,-2 0 0,-4-1 0,-2 0 0,-1 0 0,-2 0 0,1 1 0,0-2 0,0 1 0,2 0 0,-1-1 0,2-1 0,-1 0 0,-1-1 0,1 0 0,0 0 0,0 0 0,0 1 0,-1-1 0,0 0 0,-2 1 0,1 1 0,-1 0 0,0 0 0,-1 0 0,0 1 0,0-1 0,-1 0 0,0 0 0,-1-1 0,0 0 0,0-1 0,-1 0 0,1 0 0,-1-1 0,0 0 0,-1-2 0,0 0 0,0 0 0,-1 0 0,1 0 0,-2-1 0,1 1 0,-1 0 0,0 0 0,0-1 0,0 1 0,1-1 0,-1 1 0,1-1 0,-2-1 0,0 0 0,-2-2 0,1 1 0,-1-1 0,0 0 0,0 0 0,0 0 0,0-1 0,0 1 0,1 1 0,0 1 0,0-1 0,1 0 0,-2 0 0,2 0 0,-2 1 0,2 1 0,0-1 0,0 2 0,0-2 0,0 2 0,1-1 0,-1 1 0,1-1 0,-1-1 0,0-1 0,-1 0 0,-1 0 0,0-1 0,0 0 0,0 0 0,1 0 0,-1 2 0,1-1 0,-1 0 0,1 0 0</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19"/>
    </inkml:context>
    <inkml:brush xml:id="br0">
      <inkml:brushProperty name="width" value="0.04667" units="cm"/>
      <inkml:brushProperty name="height" value="0.04667" units="cm"/>
      <inkml:brushProperty name="ignorePressure" value="1"/>
    </inkml:brush>
  </inkml:definitions>
  <inkml:trace contextRef="#ctx0" brushRef="#br0">4539-371 16384,'0'0'0,"0"0"0,0 0 0,0 0 0,1-1 0,1-1 0,3 0 0,3-1 0,5 0 0,5 1 0,4 1 0,2 2 0,5 3 0,1 5 0,3 5 0,2 5 0,2 4 0,0 3 0,0 3 0,-2 4 0,-6 3 0,-5 2 0,-6 0 0,-6 4 0,-4 3 0,-6 0 0,-6-2 0,-6-2 0,-10 2 0,-8 1 0,-5-2 0,-5-1 0,-4-4 0,-4-2 0,-2-2 0,2-5 0,3-4 0,0-3 0,0-6 0,1-5 0,1-9 0,0-8 0,-1-8 0,-1-8 0,-1-10 0,2-9 0,4-4 0,6-7 0,7-5 0,6 0 0,6 2 0,6 2 0,5 2 0,4 3 0,5 6 0,8 4 0,12 2 0,10 4 0,12 3 0,9 4 0,2 7 0,-4 6 0,-3 4 0,-3 5 0,-2 3 0,-10 1 0,-10 1 0,-11 0 0</inkml:trace>
  <inkml:trace contextRef="#ctx0" brushRef="#br0" timeOffset="1">3802-1663 16384,'0'0'0,"0"0"0,0 0 0,0 0 0,0 0 0,2 1 0,2 0 0,1 1 0,2 1 0,0 1 0,1 1 0,0 1 0,2 3 0,0 3 0,1 5 0,1 4 0,0 4 0,-1 1 0,0 2 0,0 3 0,1 2 0,2 4 0,2 0 0,3-1 0,2-1 0,2 3 0,-1 2 0,-1 0 0,-3 0 0,-2 0 0,-1 3 0,1 2 0,1-1 0,0-2 0,2 0 0,3 1 0,-1-1 0,0-2 0,-1-3 0,-3-3 0,-1 0 0,-1 1 0,-3-2 0,0-1 0,-2-3 0,0-3 0,-2-3 0,-1-3 0,0-2 0,0-1 0,0-1 0,-1 0 0,0-1 0,-1-1 0,0-2 0,-2-3 0,0-2 0,-1-2 0,0-1 0,-1-1 0,-1-1 0,0 1 0,0-1 0,0-1 0,0 0 0,-1-1 0,1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3:30.476"/>
    </inkml:context>
    <inkml:brush xml:id="br0">
      <inkml:brushProperty name="width" value="0.04667" units="cm"/>
      <inkml:brushProperty name="height" value="0.04667" units="cm"/>
      <inkml:brushProperty name="ignorePressure" value="1"/>
    </inkml:brush>
  </inkml:definitions>
  <inkml:traceGroup>
    <inkml:annotationXML>
      <emma:emma xmlns:emma="http://www.w3.org/2003/04/emma" version="1.0">
        <emma:interpretation id="{D911058C-D3D8-4D33-B501-9591D4660892}" emma:medium="tactile" emma:mode="ink">
          <msink:context xmlns:msink="http://schemas.microsoft.com/ink/2010/main" type="inkDrawing"/>
        </emma:interpretation>
      </emma:emma>
    </inkml:annotationXML>
    <inkml:trace contextRef="#ctx0" brushRef="#br0">1732 2174 16384,'0'0'0,"0"0"0,0 0 0,0 0 0,0 0 0,0 0 0,0 0 0,0 0 0,0 0 0,0 0 0,0 0 0,0 0 0,0 0 0,2 5 0,4 11 0,3 13 0,1 19 0,2 15 0,-1 10 0,-2 2 0,-2-4 0,-4-11 0,-2-15 0,0-14 0,-1-14 0,-1-9 0,1-6 0,-1-4 0,3-16 0,6-30 0,6-26 0,6-18 0,12-6 0,4 2 0,6 10 0,-1 15 0,-3 18 0,-8 17 0,-4 13 0,-4 17 0,-4 35 0,-7 54 0,-10 50 0,-8 28 0,-6 8 0,-5-7 0,2-22 0,3-31 0,4-29 0,3-28 0,3-23 0,2-16 0,1-11 0,8-21 0,13-34 0,16-36 0,10-27 0,4-10 0,-1 8 0,-8 16 0,-11 26 0,-5 21 0,-8 20 0,-6 17 0,-4 28 0,-5 43 0,-5 46 0,-5 37 0,-4 23 0,-2 4 0,-1-11 0,2-23 0,3-28 0,3-25 0,2-27 0,2-16 0,2-14 0,0-10 0,1-7 0,0-3 0,-1-3 0,1 1 0</inkml:trace>
    <inkml:trace contextRef="#ctx0" brushRef="#br0" timeOffset="1429">2017 2507 16384,'0'0'0,"0"0"0,0 0 0,0 0 0,0 0 0,0 0 0,0 0 0,0 0 0,0 0 0,0 0 0,0 0 0,0 0 0,0 0 0,0 0 0,0 0 0,0 0 0,0 0 0,0 0 0,0 0 0,0 0 0,2-7 0,8-12 0,8-11 0,8-11 0,5-4 0,-2 0 0,-5 8 0,-3 6 0,-4 8 0,-5 8 0,0 25 0,-3 45 0,-7 47 0,-10 39 0,-11 27 0,-9 10 0,-4-11 0,-1-21 0,3-30 0,6-37 0,3-26 0,5-22 0,3-23 0,-1-30 0,-2-29 0,-1-19 0,0-15 0,2-8 0,-1-3 0,5 6 0,2 12 0,4 14 0,2 18 0,2 17 0,1 14 0,1 8 0,-1 22 0,0 48 0,-1 64 0,-2 37 0,0 15 0,1-8 0,1-21 0,0-31 0,0-32 0,1-30 0,0-26 0,0-30 0,7-56 0,8-57 0,12-40 0,10-20 0,7 0 0,1 15 0,-6 27 0,-6 31 0,-10 33 0,-7 27 0,-8 21 0,-5 12 0,-2 18 0,-6 19 0,-5 17 0,-3 9 0,-1 0 0,1-10 0,4-14 0,2-11 0,3-10 0,-2-25 0,2-41 0,3-40 0,8-27 0,4-2 0,2 11 0,2 22 0,-3 24 0,-2 25 0,-3 18 0,-4 14 0,-1 25 0,-4 27 0,-5 25 0,-5 18 0,-2 7 0,0 2 0,0 1 0,10 0 0,3-16 0,3-22 0,1-20 0</inkml:trace>
  </inkml:traceGroup>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21"/>
    </inkml:context>
    <inkml:brush xml:id="br0">
      <inkml:brushProperty name="width" value="0.04667" units="cm"/>
      <inkml:brushProperty name="height" value="0.04667" units="cm"/>
      <inkml:brushProperty name="ignorePressure" value="1"/>
    </inkml:brush>
  </inkml:definitions>
  <inkml:trace contextRef="#ctx0" brushRef="#br0">2970 1930 16384,'0'0'0,"0"0"0,0 0 0,0 0 0,0 0 0,0 0 0,0 0 0,0 0 0,1 1 0,2 1 0,1 1 0,1 2 0,2 3 0,2 2 0,1 6 0,1 4 0,1 3 0,1 4 0,2 1 0,3 5 0,4 5 0,0 1 0,2 0 0,2 2 0,-2 1 0,0 3 0,0-2 0,-2-1 0,1-3 0,-1 0 0,1 3 0,-2-2 0,-1 0 0,-2-3 0,0 1 0,-1 2 0,-3-1 0,-1-2 0,-2-3 0,-3-4 0,0-2 0,-1-2 0,-1 0 0,1-1 0,-1-2 0,0-1 0,1-2 0,0-3 0,0-2 0,0-1 0,1 0 0,1 0 0,-1 1 0,1 0 0,-1 1 0,0-1 0,-1-2 0,-2-1 0,-1-3 0,-1-1 0,-2-2 0,0-3 0,-1 0 0,-1-2 0,1 0 0,0-1 0,2-2 0,1-1 0,0 1 0,-1 0 0</inkml:trace>
  <inkml:trace contextRef="#ctx0" brushRef="#br0" timeOffset="1">3713 3138 16384,'0'0'0,"1"0"0,3 0 0,6 0 0,7 0 0,4-2 0,4 2 0,1 0 0,2 1 0,3 2 0,3 3 0,3 3 0,1 7 0,-1 7 0,-1 7 0,0 6 0,-2 9 0,-3 4 0,-5 2 0,-5 3 0,-8 3 0,-7-1 0,-8-2 0,-7-1 0,-6 0 0,-5-4 0,-7-2 0,-6-4 0,-8 0 0,-3-4 0,-3-2 0,-6-4 0,0-7 0,0-7 0,-1-8 0,-3-9 0,1-8 0,5-7 0,4-6 0,3-3 0,2-4 0,1-6 0,3-6 0,3-3 0,7-5 0,5-9 0,7-2 0,6-1 0,7-2 0,8 0 0,8 3 0,7 4 0,7 2 0,2 4 0,2 5 0,1 7 0,4 5 0,5 7 0,3 7 0,7 8 0,6 4 0,-3 4 0,-10 2 0,-13 0 0</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23"/>
    </inkml:context>
    <inkml:brush xml:id="br0">
      <inkml:brushProperty name="width" value="0.04667" units="cm"/>
      <inkml:brushProperty name="height" value="0.04667" units="cm"/>
      <inkml:brushProperty name="ignorePressure" value="1"/>
    </inkml:brush>
  </inkml:definitions>
  <inkml:trace contextRef="#ctx0" brushRef="#br0">4881 1058 16384,'0'0'0,"0"0"0,0 0 0,0 0 0,0 0 0,2-1 0,3-2 0,8-1 0,7-1 0,4 0 0,6 3 0,6 3 0,4 9 0,3 6 0,-2 7 0,-3 5 0,-4 10 0,-4 8 0,-6 3 0,-6 7 0,-6 3 0,-7 0 0,-7 0 0,-7 0 0,-9-1 0,-13-3 0,-10-5 0,-10-2 0,-12-1 0,-7-3 0,-12-3 0,-1-6 0,0-7 0,3-8 0,3-7 0,6-7 0,5-5 0,4-7 0,5-11 0,6-9 0,8-9 0,5-13 0,7-9 0,8-3 0,6-4 0,8 0 0,8 2 0,6 5 0,5 1 0,7 1 0,11 1 0,11 2 0,13 0 0,14 0 0,7 3 0,11 6 0,1 7 0,-5 9 0,-3 9 0,-4 9 0,-6 7 0,-5 10 0,-2 10 0,-1 7 0,-12 0 0,-12-5 0,-14-5 0</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24"/>
    </inkml:context>
    <inkml:brush xml:id="br0">
      <inkml:brushProperty name="width" value="0.04667" units="cm"/>
      <inkml:brushProperty name="height" value="0.04667" units="cm"/>
      <inkml:brushProperty name="ignorePressure" value="1"/>
    </inkml:brush>
  </inkml:definitions>
  <inkml:trace contextRef="#ctx0" brushRef="#br0">990 967 16384,'0'0'0,"0"0"0,0 0 0,1 0 0,3 0 0,4-2 0,8 0 0,12 1 0,10 1 0,8 3 0,8 3 0,5 4 0,-1 4 0,-5 6 0,-7 7 0,-7 4 0,-7 3 0,-5 4 0,-5 7 0,-5 4 0,-7 6 0,-7 9 0,-8 5 0,-6 4 0,-6 1 0,-8-3 0,-10-3 0,-9-3 0,-6-4 0,-6-6 0,-5-8 0,-2-6 0,-5-7 0,-4-6 0,-2-7 0,-5-6 0,2-7 0,2-7 0,2-6 0,4-5 0,5-4 0,8-4 0,4-7 0,5-8 0,4-13 0,4-16 0,7-8 0,9-10 0,11-2 0,11 1 0,15-4 0,11 6 0,10 4 0,10 2 0,8 5 0,2 10 0,4 11 0,5 8 0,4 12 0,3 10 0,5 10 0,-5 7 0,-1 7 0,-10 4 0,-16 0 0,-14-3 0</inkml:trace>
  <inkml:trace contextRef="#ctx0" brushRef="#br0" timeOffset="1">602 2054 16384,'0'0'0,"0"0"0,0 0 0,0 0 0,0 0 0,0 0 0,0 0 0,0 0 0,0 1 0,0 3 0,-2 3 0,0 3 0,-1 4 0,-3 2 0,-2 2 0,-2 1 0,-3 0 0,-2 3 0,-2 3 0,-3 5 0,-1 4 0,0-1 0,0 2 0,-1 1 0,-2 2 0,-2 1 0,-1 0 0,-1-3 0,1-1 0,0 1 0,4 2 0,0 1 0,0 0 0,0-1 0,-3-1 0,-2 2 0,1-2 0,1-2 0,2-2 0,1-2 0,1-2 0,0 2 0,-1 0 0,0 0 0,1-3 0,-1-2 0,1-3 0,3-3 0,2-3 0,2-3 0,3 0 0,1-2 0,2 0 0,1 0 0,0 0 0,1 0 0,0 0 0,0-1 0,0 0 0,1-1 0,0-2 0,2-1 0,1-2 0,0-1 0,2-1 0,0-2 0,1 0 0,0-2 0,3-4 0,2-5 0,0-1 0,0 1 0,-2 2 0</inkml:trace>
  <inkml:trace contextRef="#ctx0" brushRef="#br0" timeOffset="2">629 2089 16384,'0'0'0,"0"0"0,0 0 0,0 0 0,0 0 0,0 0 0,0 0 0,0 0 0,0 0 0,-1 1 0,0 1 0,-3 3 0,-2 1 0,-4 2 0,-5 2 0,-5 1 0,-4 1 0,-2-1 0,0 0 0,-3-1 0,-5 0 0,-4 0 0,-3 0 0,1 0 0,-1 1 0,-4 2 0,-3 1 0,0 2 0,0 1 0,-1 1 0,-2 1 0,0-2 0,4-1 0,2-3 0,-2 0 0,-3 0 0,0 0 0,-1 1 0,-5 3 0,-1 4 0,3 2 0,0 3 0,-1 0 0,0-1 0,4 0 0,1-2 0,-4 2 0,-2 3 0,2 0 0,3 0 0,0-1 0,-1 0 0,0-1 0,2 0 0,-2 2 0,1 1 0,2-2 0,4-2 0,7-3 0,2-2 0,1-2 0,1-2 0,0-1 0,1 0 0,1-1 0,3 1 0,2-1 0,2 2 0,-1-1 0,1 1 0,1-2 0,1-1 0,0-1 0,4-2 0,2-1 0,2-2 0,3 0 0,3-2 0,0-1 0,2 0 0,2-2 0,0 0 0,2 0 0,0-1 0,2 0 0,0-1 0,1 0 0,0 0 0,0 0 0,1 0 0</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27"/>
    </inkml:context>
    <inkml:brush xml:id="br0">
      <inkml:brushProperty name="width" value="0.04667" units="cm"/>
      <inkml:brushProperty name="height" value="0.04667" units="cm"/>
      <inkml:brushProperty name="ignorePressure" value="1"/>
    </inkml:brush>
  </inkml:definitions>
  <inkml:trace contextRef="#ctx0" brushRef="#br0">3235 4688 16384,'0'0'0,"0"0"0,0 0 0,0 0 0,0 0 0,0 0 0,0 0 0,0 0 0,0 0 0,0 0 0,0 0 0,0 0 0,-1 1 0,-2 2 0,-2 3 0,-2 3 0,-2 5 0,-3 5 0,-2 4 0,-2 2 0,0 0 0,-1-1 0,-1 2 0,0 3 0,0 3 0,0 3 0,-1 0 0,-1 1 0,-3 5 0,-3 3 0,2-1 0,-1-2 0,1 0 0,1 0 0,2 1 0,0-2 0,1-2 0,0-3 0,1-1 0,-1 1 0,-1-1 0,0-2 0,2-2 0,2-4 0,2-3 0,2-1 0,2-1 0,1 0 0,0 1 0,0 1 0,1-2 0,0-1 0,0-3 0,2-2 0,0-3 0,1-1 0,1-3 0,2-1 0,-1-1 0,1 0 0,-1 0 0,1-1 0,1 0 0,-2 0 0,2-1 0,0-2 0,0 0 0,2-1 0,-1-1 0,1 0 0,0 0 0,0 0 0,0-1 0,1 1 0,0 0 0,2 0 0,-1 0 0,0 0 0</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28"/>
    </inkml:context>
    <inkml:brush xml:id="br0">
      <inkml:brushProperty name="width" value="0.04667" units="cm"/>
      <inkml:brushProperty name="height" value="0.04667" units="cm"/>
      <inkml:brushProperty name="ignorePressure" value="1"/>
    </inkml:brush>
  </inkml:definitions>
  <inkml:trace contextRef="#ctx0" brushRef="#br0">2856 985 16384,'0'0'0,"2"0"0,4 0 0,7 1 0,11 1 0,10 1 0,7 3 0,4 1 0,4 3 0,4 4 0,1 5 0,-3 3 0,-2 4 0,-3 3 0,-2 2 0,-4 3 0,-4 4 0,-5 2 0,-6 1 0,-7 7 0,-10 5 0,-8 5 0,-15 11 0,-10 3 0,-9 0 0,-10-1 0,-9-3 0,-5-8 0,-9-7 0,-7-9 0,-4-9 0,-4-7 0,3-9 0,8-8 0,7-7 0,4-6 0,5-6 0,3-5 0,-1-11 0,1-11 0,1-10 0,2-14 0,8-6 0,8-7 0,9-5 0,8 2 0,9-2 0,8 3 0,8 4 0,11 4 0,11 1 0,10 5 0,10 5 0,9 8 0,6 7 0,9 3 0,1 5 0,0 3 0,-3 4 0,-5 3 0,-10 6 0,-11 7 0,-7 8 0,-11 5 0,-10 1 0,-8 0 0</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29"/>
    </inkml:context>
    <inkml:brush xml:id="br0">
      <inkml:brushProperty name="width" value="0.04667" units="cm"/>
      <inkml:brushProperty name="height" value="0.04667" units="cm"/>
      <inkml:brushProperty name="ignorePressure" value="1"/>
    </inkml:brush>
  </inkml:definitions>
  <inkml:trace contextRef="#ctx0" brushRef="#br0">-288 4441 16384,'0'0'0,"0"0"0,0 0 0,0 0 0,0 0 0,0 0 0,0 0 0,0 0 0,0 0 0,0 0 0,0 0 0,0 0 0,0 0 0,0 1 0,0 2 0,0-1 0,1 2 0,0 1 0,1 1 0,1 0 0,2 2 0,3-1 0,4 3 0,5 0 0,5 2 0,6 2 0,2 3 0,2 1 0,2 2 0,4 1 0,3 0 0,0-1 0,-2-2 0,0-1 0,3-2 0,3 1 0,3 0 0,1 1 0,4 1 0,1 2 0,-3 0 0,-4 1 0,0-1 0,1 0 0,1-2 0,1-1 0,2 1 0,-1-1 0,0 1 0,-3 0 0,-4 0 0,-3 2 0,-1-1 0,0 0 0,1 0 0,0-2 0,0-1 0,0 0 0,1-1 0,-1 1 0,-3-1 0,-4 1 0,-2-1 0,0 1 0,1 1 0,0 0 0,-1-2 0,-2-1 0,-4-3 0,-1 0 0,-3-1 0,-1-1 0,1 0 0,1 0 0,1 1 0,0 1 0,-1-1 0,-2 1 0,-3 0 0,-3-1 0,-1-1 0,-3 2 0,-1-1 0,1 0 0,0 0 0,1 0 0,0 0 0,1-1 0,0-1 0,0-1 0,0 0 0,0 0 0,0 1 0,0-1 0,0 0 0,-1 0 0,-1 1 0,0 0 0,-1 1 0,0 0 0,0 0 0,-1 0 0,0 1 0,0-1 0,-1 0 0,0 0 0,-1-1 0,0 0 0,0-1 0,0 0 0,0 0 0,-1-1 0,0 0 0,-1-2 0,0 0 0,0 0 0,-1 0 0,0 0 0,-1-1 0,1 1 0,-1 0 0,0 0 0,0-1 0,1 1 0,-1-1 0,1 1 0,-1-1 0,-1-1 0,0 0 0,-1-2 0,-1 1 0,1-1 0,-1 0 0,-1 0 0,1 0 0,0-1 0,0 1 0,1 1 0,0 0 0,1 1 0,-1-1 0,0 0 0,0 0 0,0 1 0,0 1 0,1-1 0,0 2 0,0-2 0,1 2 0,-1-1 0,1 0 0,0 0 0,-1 0 0,-1-2 0,0 0 0,-1 0 0,1-1 0,-1 0 0,0 0 0,0 0 0,1 2 0,-1-1 0,1 0 0,-1 0 0</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30"/>
    </inkml:context>
    <inkml:brush xml:id="br0">
      <inkml:brushProperty name="width" value="0.04667" units="cm"/>
      <inkml:brushProperty name="height" value="0.04667" units="cm"/>
      <inkml:brushProperty name="ignorePressure" value="1"/>
    </inkml:brush>
  </inkml:definitions>
  <inkml:trace contextRef="#ctx0" brushRef="#br0">4538-371 16384,'0'0'0,"0"0"0,0 0 0,0 0 0,2-1 0,0-1 0,3 0 0,3-1 0,5 0 0,5 1 0,3 1 0,4 2 0,3 3 0,3 5 0,2 5 0,1 5 0,3 4 0,1 3 0,-1 3 0,-3 4 0,-4 3 0,-6 2 0,-7 0 0,-4 4 0,-6 3 0,-4 0 0,-7-2 0,-7-2 0,-9 2 0,-8 1 0,-4-2 0,-6-1 0,-4-4 0,-5-2 0,-1-2 0,3-5 0,2-4 0,0-3 0,0-6 0,1-5 0,1-9 0,0-8 0,-1-8 0,-1-8 0,-1-10 0,2-9 0,4-4 0,6-7 0,6-5 0,8 0 0,5 2 0,6 2 0,5 2 0,4 3 0,5 6 0,8 4 0,11 2 0,12 4 0,11 3 0,9 4 0,1 7 0,-2 6 0,-4 4 0,-3 5 0,-2 3 0,-10 1 0,-10 1 0,-11 0 0</inkml:trace>
  <inkml:trace contextRef="#ctx0" brushRef="#br0" timeOffset="1">3802-1663 16384,'0'0'0,"0"0"0,0 0 0,0 0 0,0 0 0,2 1 0,2 0 0,1 1 0,2 1 0,0 1 0,1 1 0,0 1 0,2 3 0,0 3 0,1 5 0,1 4 0,0 4 0,-1 1 0,0 2 0,0 3 0,1 2 0,1 4 0,4 0 0,2-1 0,2-1 0,2 3 0,-1 2 0,-1 0 0,-3 0 0,-2 0 0,-1 3 0,1 2 0,1-1 0,0-2 0,2 0 0,3 1 0,-1-1 0,0-2 0,-1-3 0,-3-3 0,-1 0 0,-2 1 0,-1-2 0,-1-1 0,-2-3 0,-1-3 0,0-3 0,-2-3 0,0-2 0,0-1 0,0-1 0,-1 0 0,0-1 0,-1-1 0,0-2 0,-2-3 0,0-2 0,-1-2 0,-1-1 0,0-1 0,-1-1 0,1 1 0,-2-1 0,1-1 0,0 0 0,0-1 0,0 0 0</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32"/>
    </inkml:context>
    <inkml:brush xml:id="br0">
      <inkml:brushProperty name="width" value="0.04667" units="cm"/>
      <inkml:brushProperty name="height" value="0.04667" units="cm"/>
      <inkml:brushProperty name="ignorePressure" value="1"/>
    </inkml:brush>
  </inkml:definitions>
  <inkml:trace contextRef="#ctx0" brushRef="#br0">2970 1930 16384,'0'0'0,"0"0"0,0 0 0,0 0 0,0 0 0,0 0 0,0 0 0,0 0 0,1 1 0,2 1 0,1 1 0,1 2 0,2 3 0,2 2 0,1 6 0,1 4 0,1 3 0,1 4 0,2 1 0,3 5 0,3 5 0,2 1 0,1 0 0,2 2 0,-2 1 0,0 2 0,-1 0 0,0-3 0,-1-2 0,1 1 0,-1 2 0,0-2 0,-3 0 0,0-3 0,-1 1 0,-2 2 0,-1-1 0,-2-2 0,-3-3 0,-1-4 0,-2-3 0,0 0 0,0-1 0,-1-1 0,1-2 0,-1-1 0,0-3 0,1-1 0,0-3 0,1-1 0,0 0 0,0 0 0,0 0 0,1 2 0,0 0 0,-1-2 0,-2 0 0,0-2 0,-2-3 0,-2-1 0,-1-2 0,0-3 0,-1 0 0,0-2 0,0 0 0,-1-1 0,3-2 0,1-1 0,0 1 0,0 0 0</inkml:trace>
  <inkml:trace contextRef="#ctx0" brushRef="#br0" timeOffset="1">3712 3138 16384,'0'0'0,"1"0"0,3 0 0,6 0 0,7-1 0,5 0 0,2 1 0,2 0 0,2 1 0,4 2 0,1 2 0,4 5 0,1 5 0,-1 9 0,-1 6 0,0 6 0,-2 8 0,-3 6 0,-5 1 0,-6 3 0,-6 2 0,-8 1 0,-8-3 0,-7-1 0,-6-1 0,-5-2 0,-7-4 0,-6-2 0,-8-2 0,-3-2 0,-3-3 0,-6-4 0,0-7 0,0-7 0,-1-8 0,-2-9 0,0-8 0,4-7 0,5-6 0,4-3 0,1-5 0,0-4 0,4-7 0,4-3 0,6-5 0,5-9 0,7-2 0,6-1 0,7-2 0,8-1 0,8 4 0,7 5 0,6 1 0,4 4 0,1 5 0,1 6 0,4 7 0,5 6 0,3 7 0,6 8 0,7 4 0,-2 4 0,-12 1 0,-12 2 0</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34"/>
    </inkml:context>
    <inkml:brush xml:id="br0">
      <inkml:brushProperty name="width" value="0.04667" units="cm"/>
      <inkml:brushProperty name="height" value="0.04667" units="cm"/>
      <inkml:brushProperty name="ignorePressure" value="1"/>
    </inkml:brush>
  </inkml:definitions>
  <inkml:trace contextRef="#ctx0" brushRef="#br0">4881 1058 16384,'0'0'0,"0"0"0,0 0 0,0 0 0,0 0 0,2-1 0,4-1 0,7-3 0,6 0 0,5 0 0,7 3 0,4 4 0,6 7 0,1 7 0,-1 7 0,-2 5 0,-5 10 0,-4 8 0,-6 3 0,-6 7 0,-7 4 0,-6-1 0,-6 0 0,-8 0 0,-10-1 0,-12-3 0,-9-5 0,-11-2 0,-13-1 0,-6-3 0,-12-3 0,-1-6 0,0-7 0,3-7 0,4-8 0,4-7 0,6-6 0,4-6 0,5-10 0,6-11 0,8-7 0,5-15 0,7-8 0,8-3 0,6-4 0,8 0 0,8 2 0,6 5 0,5 1 0,7 0 0,11 2 0,11 2 0,13 0 0,14 0 0,7 3 0,11 6 0,1 7 0,-5 9 0,-2 9 0,-5 9 0,-6 7 0,-6 10 0,-1 10 0,-1 7 0,-11 0 0,-14-4 0,-12-7 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35"/>
    </inkml:context>
    <inkml:brush xml:id="br0">
      <inkml:brushProperty name="width" value="0.04667" units="cm"/>
      <inkml:brushProperty name="height" value="0.04667" units="cm"/>
      <inkml:brushProperty name="ignorePressure" value="1"/>
    </inkml:brush>
  </inkml:definitions>
  <inkml:trace contextRef="#ctx0" brushRef="#br0">990 967 16384,'0'0'0,"0"0"0,0 0 0,2 0 0,2 0 0,4-2 0,8 0 0,11 1 0,11 1 0,8 3 0,9 3 0,4 4 0,-2 4 0,-4 6 0,-6 7 0,-8 4 0,-7 3 0,-5 4 0,-6 7 0,-4 4 0,-6 6 0,-9 9 0,-6 5 0,-8 4 0,-5 1 0,-7-3 0,-11-3 0,-9-3 0,-7-4 0,-5-6 0,-4-8 0,-4-6 0,-4-7 0,-4-6 0,-2-7 0,-5-6 0,3-7 0,1-7 0,1-6 0,5-5 0,6-5 0,6-2 0,5-8 0,5-9 0,4-11 0,4-17 0,8-9 0,8-8 0,10-3 0,13 1 0,13-4 0,12 5 0,10 5 0,10 3 0,8 4 0,2 10 0,4 11 0,6 8 0,2 12 0,5 10 0,3 10 0,-3 7 0,-3 7 0,-9 4 0,-15 0 0,-16-3 0</inkml:trace>
  <inkml:trace contextRef="#ctx0" brushRef="#br0" timeOffset="1">602 2053 16384,'0'0'0,"0"0"0,0 0 0,0 0 0,0 0 0,0 0 0,0 0 0,0 0 0,0 2 0,0 2 0,-1 3 0,-2 3 0,0 4 0,-2 2 0,-3 2 0,-3 0 0,-1 2 0,-3 1 0,-3 5 0,-2 4 0,-1 3 0,1 1 0,-2 1 0,0 0 0,-1 4 0,-3 0 0,-2 0 0,0-3 0,1-1 0,1 1 0,2 2 0,2 1 0,-1-1 0,-1 0 0,-2 0 0,-1 1 0,-1-2 0,2-2 0,2-3 0,1-1 0,2-1 0,-1 0 0,-1 2 0,-1-2 0,2-1 0,-1-3 0,2-4 0,1-2 0,3-3 0,2-2 0,3-2 0,1 0 0,2-1 0,1 0 0,1 0 0,-1 0 0,1 0 0,0-1 0,0-1 0,1 0 0,0-1 0,2-3 0,1 0 0,1-2 0,0-2 0,1 0 0,1-1 0,1-2 0,1-4 0,3-6 0,1 0 0,-2 1 0,0 3 0</inkml:trace>
  <inkml:trace contextRef="#ctx0" brushRef="#br0" timeOffset="2">629 2089 16384,'0'0'0,"0"0"0,0 0 0,0 0 0,0 0 0,0 0 0,0 0 0,0 0 0,0 0 0,-1 1 0,0 1 0,-2 3 0,-3 1 0,-4 2 0,-6 2 0,-4 1 0,-4 1 0,-1-1 0,-1-1 0,-4 1 0,-3-1 0,-6 0 0,-2 0 0,1 0 0,-1 1 0,-4 1 0,-2 3 0,-2 1 0,1 1 0,-1 1 0,-2 0 0,1 0 0,3-3 0,1-1 0,-1-1 0,-2 0 0,-2-1 0,0 2 0,-5 4 0,0 3 0,1 2 0,1 2 0,0 1 0,-1 0 0,3-2 0,3-1 0,-6 3 0,-1 2 0,3 0 0,1 0 0,1-1 0,-1 0 0,1-1 0,0 0 0,-1 2 0,1 0 0,2 0 0,4-3 0,7-3 0,2-2 0,1-2 0,1-2 0,0-1 0,1-1 0,1 1 0,3-1 0,2 1 0,2 0 0,-1 1 0,1-1 0,1 0 0,1-2 0,0-2 0,4 0 0,2-3 0,2 0 0,3-2 0,3-1 0,0-1 0,2 0 0,2-1 0,0-1 0,2 0 0,0-1 0,2-1 0,0 0 0,1 0 0,0 0 0,0 0 0,1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3:57.516"/>
    </inkml:context>
    <inkml:brush xml:id="br0">
      <inkml:brushProperty name="width" value="0.04667" units="cm"/>
      <inkml:brushProperty name="height" value="0.04667" units="cm"/>
      <inkml:brushProperty name="ignorePressure" value="1"/>
    </inkml:brush>
  </inkml:definitions>
  <inkml:traceGroup>
    <inkml:annotationXML>
      <emma:emma xmlns:emma="http://www.w3.org/2003/04/emma" version="1.0">
        <emma:interpretation id="{F6C8235B-BA2B-48A6-966E-BAEBD453C9FF}" emma:medium="tactile" emma:mode="ink">
          <msink:context xmlns:msink="http://schemas.microsoft.com/ink/2010/main" type="inkDrawing"/>
        </emma:interpretation>
      </emma:emma>
    </inkml:annotationXML>
    <inkml:trace contextRef="#ctx0" brushRef="#br0">1772 6184 16384,'0'0'0,"0"0"0,0 0 0,-3-17 0,-5-53 0,-3-75 0,-4-74 0,8-71 0,8-33 0,13-25 0,15-7 0,11 17 0,11 28 0,5 38 0,-1 51 0,-8 57 0,-12 55 0,-6 44 0,-7 39 0,-3 48 0,1 79 0,0 90 0,-7 71 0,-8 49 0,-5 12 0,-1-15 0,0-29 0,4-44 0,1-48 0,0-53 0,0-49 0,-3-38 0,1-28 0,4-30 0,11-86 0,13-97 0,5-96 0,4-52 0,-2-5 0,-1 18 0,-3 40 0,-4 51 0,-6 57 0,-3 55 0,-5 48 0,-5 38 0,0 47 0,5 84 0,-2 119 0,-3 112 0,-5 72 0,-3 41 0,0-4 0,-1-47 0,0-65 0,-1-79 0,-1-76 0,1-66 0,0-49 0,3-47 0,6-90 0,13-110 0,7-107 0,7-77 0,5-37 0,5-2 0,4 27 0,1 52 0,-4 71 0,-8 74 0,-10 71 0,-5 53 0,-2 49 0,4 75 0,3 115 0,-2 104 0,-4 93 0,-9 43 0,-5 8 0,-6-29 0,-4-62 0,-1-77 0,-1-74 0,1-68 0,0-50 0,-4-55 0,-8-95 0,-2-119 0,4-100 0,10-68 0,4-23 0,7 11 0,7 36 0,4 57 0,2 66 0,0 68 0,-4 60 0,-6 51 0,-4 33 0,-3 67 0,-6 99 0,-10 102 0,-6 74 0,-8 51 0,-5 1 0,0-26 0,4-54 0,3-65 0,3-67 0,6-61 0,4-47 0,-4-64 0,-7-110 0,5-114 0,6-94 0,13-62 0,12-35 0,11 7 0,8 39 0,3 61 0,-3 76 0,-6 72 0,-9 68 0,-6 52 0,-12 75 0,-22 142 0,-23 142 0,-21 114 0,-16 73 0,-7 6 0,4-32 0,8-65 0,12-81 0,16-88 0,14-84 0,9-64 0,3-70 0,-1-122 0,6-138 0,11-121 0,14-66 0,16-33 0,12 25 0,6 53 0,2 72 0,-2 79 0,-8 76 0,-7 65 0,-5 52 0,-1 58 0,-1 118 0,-8 145 0,-11 119 0,-17 84 0,-10 44 0,-4 1 0,-3-47 0,0-75 0,3-91 0,5-94 0,5-85 0,8-64 0,-5-75 0,-6-129 0,-1-130 0,5-102 0,9-80 0,7-25 0,11 4 0,5 28 0,3 54 0,1 76 0,0 81 0,0 75 0,-4 63 0,-3 48 0,-7 90 0,-7 139 0,-7 119 0,-2 90 0,-3 37 0,1-19 0,1-48 0,3-72 0,5-81 0,3-77 0,0-60 0,3-57 0,8-119 0,16-135 0,16-123 0,16-75 0,7-33 0,5 12 0,2 37 0,-3 63 0,-8 79 0,-13 78 0,-13 74 0,-13 57 0,-2 60 0,-3 136 0,-5 158 0,-9 159 0,-13 102 0,-10 45 0,-8 5 0,1-40 0,2-74 0,3-100 0,6-107 0,7-95 0,4-78 0,1-65 0,0-106 0,0-144 0,7-117 0,8-92 0,13-45 0,7-9 0,4 35 0,3 51 0,2 70 0,-7 80 0,-10 76 0,-6 65 0,-7 49 0,-5 78 0,-12 133 0,-11 137 0,-7 114 0,-5 61 0,3 28 0,5-19 0,6-62 0,7-85 0,5-94 0,4-86 0,2-72 0,1-71 0,3-128 0,11-159 0,22-146 0,17-100 0,12-31 0,3 5 0,-2 57 0,-10 83 0,-14 98 0,-9 97 0,-13 84 0,-10 64 0,-5 94 0,-17 155 0,-20 166 0,-14 137 0,-11 72 0,-3 14 0,1-27 0,6-72 0,9-104 0,10-111 0,11-99 0,8-78 0,5-105 0,13-159 0,15-141 0,21-116 0,19-78 0,11-18 0,10 11 0,-3 56 0,-9 84 0,-14 97 0,-14 92 0,-14 78 0,-6 78 0,-6 143 0,-19 175 0,-16 149 0,-13 73 0,-4 30 0,-2-38 0,3-78 0,3-99 0,10-100 0,7-87 0,10-85 0,15-138 0,27-158 0,32-135 0,25-82 0,16-29 0,2 28 0,-10 66 0,-16 93 0,-22 97 0,-17 86 0,-15 128 0,-18 206 0,-26 181 0,-30 122 0,-23 50 0,-10-12 0,2-67 0,10-105 0,14-112 0,16-102 0,14-137 0,26-220 0,38-180 0,35-150 0,29-77 0,13-4 0,-5 67 0,-19 109 0,-25 124 0,-23 115 0,-25 146 0,-39 237 0,-33 198 0,-27 135 0,-26 67 0,-9-14 0,8-75 0,18-111 0,24-118 0,23-105 0,25-121 0,39-179 0,40-157 0,30-114 0,14-47 0,1 17 0,-15 67 0,-19 91 0,-25 92 0,-18 107 0,-24 190 0,-28 165 0,-25 126 0,-15 52 0,-7-14 0,1-67 0,9-93 0,14-95 0,7-115 0,17-188 0,30-188 0,26-146 0,23-94 0,15-14 0,1 48 0,-9 94 0,-18 112 0,-17 108 0,-26 110 0,-42 168 0,-47 153 0,-47 133 0,-24 48 0,-9-5 0,14-59 0,28-84 0,29-89 0,20-100 0,18-157 0,29-166 0,32-133 0,40-97 0,26-30 0,15 32 0,-2 79 0,-15 96 0,-20 99 0,-20 99 0,-43 177 0,-47 172 0,-33 127 0,-20 85 0,-7 14 0,3-44 0,18-84 0,22-98 0,23-91 0,19-105 0,26-175 0,40-177 0,40-138 0,29-80 0,16-16 0,1 37 0,-9 85 0,-21 103 0,-24 104 0,-16 100 0,-20 159 0,-39 192 0,-40 169 0,-34 97 0,-16 42 0,-1-13 0,9-56 0,18-93 0,19-108 0,19-101 0,15-85 0,25-97 0,42-156 0,45-137 0,40-109 0,23-62 0,6-24 0,-7 22 0,-12 56 0,-20 80 0,-28 87 0,-24 85 0,-19 81 0,-16 151 0,-27 142 0,-32 135 0,-27 83 0,-16 30 0,-4-22 0,3-56 0,11-82 0,12-85 0,15-82 0,14-74 0,19-128 0,24-147 0,30-135 0,32-96 0,19-40 0,7 12 0,-4 61 0,-19 86 0,-21 92 0,-24 85 0,-26 103 0,-43 173 0,-43 182 0,-32 122 0,-22 69 0,0 27 0,11-33 0,21-80 0,21-102 0,24-107 0,18-89 0,17-125 0,29-180 0,35-160 0,30-125 0,23-59 0,8-8 0,-6 54 0,-18 92 0,-22 104 0,-23 99 0,-21 96 0,-33 172 0,-40 209 0,-35 150 0,-23 96 0,-11 51 0,7-30 0,18-77 0,20-106 0,24-112 0,18-102 0,17-95 0,25-142 0,39-160 0,32-121 0,24-80 0,14-29 0,0 23 0,-10 62 0,-21 81 0,-22 87 0,-25 78 0,-19 70 0,-20 103 0,-22 122 0,-23 104 0,-17 59 0,-6 0 0,3-41 0,11-62 0,14-64 0,13-59 0,13-68 0,30-115 0,39-142 0,39-119 0,34-86 0,19-27 0,5 15 0,-11 57 0,-23 83 0,-30 86 0,-32 82 0,-21 97 0,-26 180 0,-32 163 0,-43 148 0,-31 99 0,-14 10 0,-1-37 0,13-80 0,19-105 0,22-106 0,20-92 0,20-105 0,31-145 0,34-160 0,40-137 0,28-75 0,11-23 0,-8 36 0,-20 78 0,-26 98 0,-25 99 0,-23 81 0,-24 115 0,-31 152 0,-35 148 0,-35 129 0,-16 47 0,-4 5 0,8-43 0,16-83 0,22-96 0,23-91 0,21-88 0,38-127 0,57-159 0,44-132 0,36-109 0,20-46 0,3 4 0,-13 52 0,-23 85 0,-31 93 0,-33 92 0,-25 74 0,-28 122 0,-36 151 0,-42 141 0,-36 109 0,-15 33 0,2-13 0,11-56 0,18-83 0,20-92 0,18-82 0,17-81 0,19-109 0,22-136 0,26-116 0,25-78 0,19-32 0,6 14 0,-3 53 0,-16 74 0,-18 79 0,-19 70 0,-16 64 0,-19 94 0,-31 141 0,-30 103 0,-27 89 0,-5 19 0,5-21 0,11-54 0,17-71 0,17-72 0,15-66 0,13-60 0,12-81 0,15-98 0,20-86 0,20-63 0,11-27 0,5 10 0,-5 37 0,-13 58 0,-12 58 0,-14 54 0,-11 41 0,-15 46 0,-30 73 0,-32 74 0,-21 63 0,-11 35 0,-2 3 0,8-27 0,14-42 0,19-50 0,14-45 0,7-57 0,6-81 0,15-103 0,20-95 0,20-60 0,10-24 0,2 15 0,-2 46 0,-5 64 0,-9 68 0,-8 60 0,-19 69 0,-44 110 0,-57 142 0,-41 108 0,-30 84 0,-1 19 0,9-16 0,19-49 0,31-79 0,33-84 0,29-79 0,19-89 0,16-130 0,26-146 0,33-124 0,33-92 0,21-45 0,6 8 0,-4 54 0,-15 86 0,-18 96 0,-20 89 0,-17 76 0,-25 115 0,-39 150 0,-40 153 0,-36 124 0,-21 59 0,-10 19 0,8-42 0,19-80 0,24-99 0,26-98 0,24-88 0,21-67 0,29-84 0,40-110 0,39-105 0,26-65 0,14-17 0,-5 20 0,-17 51 0,-24 64 0,-26 60 0,-16 52 0,-13 64 0,-12 108 0,-16 95 0,-19 86 0,-10 28 0,-2-18 0,3-51 0,6-61 0,9-61 0,6-75 0,17-124 0,27-154 0,26-114 0,21-81 0,17-31 0,6 21 0,-5 57 0,-18 88 0,-18 86 0,-22 79 0,-19 83 0,-24 141 0,-29 153 0,-24 142 0,-10 81 0,0 35 0,5-16 0,13-57 0,14-89 0,13-97 0,11-90 0,10-86 0,27-126 0,38-149 0,37-134 0,24-95 0,8-58 0,-4 1 0,-12 42 0,-20 80 0,-21 92 0,-24 94 0,-17 79 0,-8 114 0,-18 162 0,-18 153 0,-22 101 0,-13 65 0,-5-13 0,3-56 0,8-86 0,9-92 0,10-91 0,8-74 0,6-101 0,17-134 0,26-130 0,26-95 0,25-61 0,13-7 0,0 40 0,-9 71 0,-19 86 0,-22 85 0,-16 71 0,-9 80 0,-14 115 0,-19 103 0,-22 87 0,-17 29 0,-10-4 0,0-40 0,6-55 0,12-63 0,11-57 0,12-51 0,15-69 0,30-104 0,29-92 0,35-88 0,15-39 0,4-5 0,-5 30 0,-16 55 0,-17 63 0,-24 66 0,-15 58 0,-12 69 0,-14 119 0,-21 109 0,-20 104 0,-16 55 0,-10 15 0,0-24 0,4-57 0,9-75 0,11-80 0,12-65 0,11-74 0,15-103 0,25-135 0,24-108 0,27-80 0,19-35 0,4 3 0,-5 40 0,-15 65 0,-20 80 0,-19 77 0,-17 68 0,-15 69 0,-22 109 0,-30 131 0,-30 112 0,-25 87 0,-7 24 0,0-13 0,12-45 0,20-72 0,17-79 0,19-77 0,14-62 0,12-56 0,21-90 0,29-108 0,31-85 0,25-67 0,13-25 0,0 5 0,-7 27 0,-12 46 0,-18 58 0,-20 63 0,-18 56 0,-18 44 0,-6 61 0,-9 88 0,-12 103 0,-10 69 0,-9 52 0,-8 17 0,-2-25 0,2-52 0,6-62 0,9-60 0,6-55 0,8-44 0,12-69 0,22-94 0,27-105 0,27-71 0,19-36 0,9-3 0,-2 23 0,-14 53 0,-20 63 0,-23 66 0,-20 56 0,-12 69 0,-16 100 0,-31 142 0,-33 108 0,-29 74 0,-13 27 0,-1-1 0,10-44 0,17-75 0,23-83 0,20-79 0,15-65 0,12-62 0,20-91 0,32-125 0,37-111 0,37-85 0,26-48 0,10-3 0,-4 19 0,-14 49 0,-22 73 0,-28 80 0,-28 75 0,-24 60 0,-17 74 0,-22 97 0,-30 125 0,-29 84 0,-23 65 0,-10 12 0,4-26 0,10-52 0,18-69 0,16-70 0,16-63 0,13-48 0,20-56 0,37-94 0,39-95 0,40-92 0,28-53 0,17-17 0,-1 9 0,-15 38 0,-29 59 0,-32 63 0,-31 63 0,-25 53 0,-14 65 0,-11 91 0,-12 107 0,-13 80 0,-19 47 0,-12 16 0,-4-24 0,5-57 0,7-64 0,12-66 0,11-54 0,12-48 0,28-67 0,31-80 0,32-83 0,25-55 0,23-26 0,6 10 0,-10 34 0,-19 52 0,-26 53 0,-27 50 0,-18 43 0,-11 61 0,-15 105 0,-19 97 0,-24 93 0,-19 38 0,-11-1 0,-1-35 0,7-59 0,10-68 0,14-66 0,11-55 0,14-47 0,28-72 0,32-99 0,24-74 0,15-47 0,6-17 0,-4 18 0,-14 40 0,-19 55 0,-19 58 0,-17 48 0,-18 48 0,-26 74 0,-38 97 0,-33 89 0,-18 38 0,-9-1 0,10-33 0,18-49 0,23-59 0,23-51 0,14-46 0,10-78 0,17-95 0,23-96 0,19-59 0,12-9 0,2 31 0,-6 53 0,-12 63 0,-11 58 0,-16 58 0,-32 104 0,-48 142 0,-29 92 0,-16 69 0,-10 20 0,2-26 0,13-60 0,20-78 0,26-74 0,19-65 0,14-91 0,28-138 0,36-147 0,30-107 0,18-56 0,5 2 0,-5 44 0,-14 77 0,-16 90 0,-17 85 0,-26 109 0,-47 179 0,-55 169 0,-43 111 0,-28 73 0,-4 1 0,14-48 0,28-85 0,32-95 0,33-93 0,23-89 0,29-139 0,30-161 0,39-143 0,32-93 0,21-33 0,3 29 0,-14 72 0,-19 97 0,-27 97 0,-25 90 0,-51 141 0,-60 161 0,-54 153 0,-28 75 0,-13 31 0,6-34 0,22-74 0,32-89 0,36-89 0,22-91 0,19-131 0,24-156 0,35-118 0,30-84 0,13-17 0,-1 44 0,-11 75 0,-15 86 0,-13 81 0,-48 120 0,-60 146 0,-51 154 0,-28 94 0,-15 58 0,8-11 0,21-59 0,32-79 0,34-89 0,28-80 0,18-107 0,27-174 0,37-160 0,32-127 0,24-55 0,12-8 0,-4 50 0,-14 88 0,-19 101 0,-17 99 0,-20 95 0,-35 142 0,-56 195 0,-41 127 0,-28 84 0,-8 20 0,0-25 0,19-70 0,24-92 0,31-97 0,29-80 0,18-88 0,29-123 0,41-142 0,34-105 0,16-53 0,5-9 0,-7 34 0,-15 62 0,-17 78 0,-19 76 0,-17 64 0,-16 85 0,-27 143 0,-27 131 0,-26 95 0,-14 37 0,-5-3 0,8-50 0,14-73 0,18-81 0,17-73 0,19-69 0,29-94 0,39-118 0,38-109 0,29-79 0,15-37 0,-3 10 0,-11 37 0,-19 64 0,-22 73 0,-25 71 0,-17 63 0,-12 85 0,-17 128 0,-20 126 0,-19 90 0,-14 33 0,-6-2 0,3-43 0,7-69 0,11-78 0,10-74 0,11-65 0,22-101 0,34-132 0,31-120 0,28-89 0,17-39 0,5 5 0,-6 41 0,-20 70 0,-25 79 0,-25 79 0,-22 71 0,-23 106 0,-34 148 0,-33 129 0,-23 79 0,-7 43 0,5-8 0,12-51 0,16-76 0,18-85 0,16-80 0,14-68 0,17-95 0,32-131 0,39-124 0,34-81 0,23-34 0,5 6 0,-8 39 0,-23 65 0,-26 76 0,-25 75 0,-20 63 0,-13 77 0,-19 121 0,-19 113 0,-23 89 0,-11 25 0,-4-11 0,6-44 0,9-62 0,11-68 0,10-60 0,16-62 0,34-89 0,43-115 0,44-101 0,30-70 0,11-31 0,-5 5 0,-20 33 0,-27 59 0,-30 65 0,-30 69 0,-22 55 0,-13 74 0,-13 103 0,-19 130 0,-24 123 0,-19 69 0,-14 35 0,-6-11 0,2-60 0,12-83 0,16-85 0,14-81 0,15-64 0,14-62 0,25-104 0,29-111 0,26-93 0,15-58 0,5-28 0,-3 13 0,-12 42 0,-15 58 0,-18 66 0,-16 63 0,-13 55 0,-11 42 0,-20 52 0,-36 85 0,-40 86 0,-38 83 0,-21 44 0,-2-5 0,14-35 0,21-59 0,27-60 0,28-56 0,18-48 0,9-63 0,15-86 0,14-82 0,17-63 0,11-27 0,7 12 0,0 40 0,-6 52 0,-6 57 0,-7 48 0,-31 82 0,-50 109 0,-51 132 0,-31 76 0,-15 46 0,5 0 0,24-44 0,33-70 0,32-74 0,28-69 0,18-70 0,15-114 0,23-146 0,30-129 0,31-92 0,19-39 0,10 7 0,-6 50 0,-17 82 0,-22 90 0,-20 86 0,-17 69 0,-40 99 0,-57 131 0,-43 123 0,-29 103 0,-15 55 0,0 11 0,13-25 0,22-58 0,29-84 0,31-86 0,27-73 0,16-75 0,20-93 0,27-126 0,28-93 0,24-57 0,10-17 0,-2 18 0,-9 49 0,-16 67 0,-16 64 0,-16 61 0,-12 43 0,-13 57 0,-28 84 0,-33 87 0,-28 73 0,-15 37 0,1-11 0,11-37 0,16-52 0,20-53 0,19-50 0,16-40 0,9-49 0,12-76 0,16-74 0,16-61 0,10-33 0,3 5 0,-3 33 0,-9 49 0,-10 51 0,-9 43 0,-20 60 0,-42 88 0,-58 125 0,-41 81 0,-33 59 0,-4 13 0,14-26 0,25-54 0,34-67 0,29-67 0,25-58 0,14-64 0,6-108 0,17-142 0,24-119 0,20-98 0,15-36 0,8-5 0,3 42 0,-6 78 0,-7 96 0,-10 87 0,-10 76 0,-18 92 0,-45 135 0,-61 162 0,-51 134 0,-25 63 0,-20 37 0,2-26 0,18-65 0,31-91 0,35-95 0,37-89 0,28-70 0,18-71 0,15-98 0,20-104 0,23-95 0,17-55 0,16-24 0,4 6 0,-5 37 0,-13 65 0,-12 71 0,-13 67 0,-8 54 0,-29 82 0,-50 114 0,-46 127 0,-32 97 0,-21 69 0,-15 29 0,2-10 0,17-54 0,28-78 0,32-83 0,29-76 0,27-64 0,18-50 0,9-61 0,9-28 0,6-4 0,4 7 0</inkml:trace>
  </inkml:traceGroup>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38"/>
    </inkml:context>
    <inkml:brush xml:id="br0">
      <inkml:brushProperty name="width" value="0.04667" units="cm"/>
      <inkml:brushProperty name="height" value="0.04667" units="cm"/>
      <inkml:brushProperty name="ignorePressure" value="1"/>
    </inkml:brush>
  </inkml:definitions>
  <inkml:trace contextRef="#ctx0" brushRef="#br0">3234 4688 16384,'0'0'0,"0"0"0,0 0 0,0 0 0,0 0 0,0 0 0,0 0 0,0 0 0,0 0 0,0 0 0,0 0 0,0 0 0,-1 1 0,-2 2 0,-2 3 0,-2 3 0,-2 5 0,-4 5 0,0 4 0,-3 2 0,0 0 0,-1-1 0,-1 2 0,0 3 0,0 3 0,0 3 0,0 0 0,-3 1 0,-2 5 0,-2 3 0,0-1 0,0-2 0,2 0 0,0 0 0,1 1 0,1-2 0,1-2 0,1-3 0,0-1 0,-2 1 0,0-1 0,1-2 0,0-2 0,4-4 0,1-3 0,2-1 0,2-1 0,1 0 0,0 1 0,0 1 0,1-1 0,-1-3 0,2-1 0,1-3 0,0-3 0,1-2 0,1-2 0,1-1 0,1-1 0,0 0 0,-1 0 0,1 0 0,1-1 0,-2-1 0,2 0 0,0-1 0,0-2 0,2 0 0,-1-1 0,1 0 0,0 0 0,0 0 0,0 0 0,1 0 0,0 0 0,2 0 0,-1-1 0,0 1 0</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39"/>
    </inkml:context>
    <inkml:brush xml:id="br0">
      <inkml:brushProperty name="width" value="0.04667" units="cm"/>
      <inkml:brushProperty name="height" value="0.04667" units="cm"/>
      <inkml:brushProperty name="ignorePressure" value="1"/>
    </inkml:brush>
  </inkml:definitions>
  <inkml:trace contextRef="#ctx0" brushRef="#br0">2856 985 16384,'0'0'0,"2"0"0,4 0 0,7 1 0,10 1 0,12 1 0,6 3 0,4 1 0,4 3 0,4 4 0,1 5 0,-3 3 0,-2 4 0,-3 3 0,-3 2 0,-3 3 0,-3 4 0,-6 2 0,-6 1 0,-8 7 0,-8 5 0,-10 5 0,-13 11 0,-11 3 0,-9 0 0,-10-1 0,-10-3 0,-4-8 0,-9-7 0,-6-9 0,-5-9 0,-5-7 0,5-9 0,7-8 0,7-7 0,4-6 0,5-6 0,3-5 0,-1-11 0,1-11 0,1-10 0,2-14 0,8-6 0,8-7 0,9-5 0,8 2 0,9-2 0,8 3 0,8 4 0,11 4 0,11 1 0,10 5 0,10 5 0,9 8 0,6 7 0,8 3 0,3 5 0,-1 3 0,-3 4 0,-6 3 0,-9 6 0,-10 7 0,-9 8 0,-9 5 0,-11 1 0,-8 0 0</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40"/>
    </inkml:context>
    <inkml:brush xml:id="br0">
      <inkml:brushProperty name="width" value="0.04667" units="cm"/>
      <inkml:brushProperty name="height" value="0.04667" units="cm"/>
      <inkml:brushProperty name="ignorePressure" value="1"/>
    </inkml:brush>
  </inkml:definitions>
  <inkml:trace contextRef="#ctx0" brushRef="#br0">-288 4441 16384,'0'0'0,"0"0"0,0 0 0,0 0 0,0 0 0,0 0 0,0 0 0,0 0 0,0 0 0,0 0 0,0 0 0,0 0 0,0 0 0,0 1 0,0 2 0,0-1 0,1 2 0,0 1 0,1 1 0,1 0 0,2 2 0,3 0 0,4 1 0,5 1 0,5 2 0,6 3 0,2 1 0,2 2 0,2 2 0,4 1 0,3 0 0,0-1 0,-2-2 0,0-1 0,3-1 0,3-1 0,3 1 0,1 1 0,4 1 0,1 2 0,-3 1 0,-4-1 0,0 1 0,1-2 0,1 0 0,1-2 0,1 0 0,1 1 0,-1-1 0,-3 1 0,-4 1 0,-4 0 0,1 1 0,-1-1 0,1-1 0,0 0 0,-1-2 0,2 0 0,-1-1 0,1 1 0,-5-1 0,-2 1 0,-3-1 0,-1 1 0,3 1 0,-1 0 0,-1-2 0,-3-2 0,-2-1 0,-3-1 0,-1-1 0,-3-1 0,2 0 0,2 0 0,0 1 0,0 0 0,-2 1 0,-1 0 0,-2-1 0,-4 1 0,-2-2 0,-1 2 0,-2-1 0,1 0 0,0 0 0,0 0 0,2 0 0,-1-1 0,2-1 0,-1-1 0,-1 0 0,1 0 0,0 1 0,0-1 0,0 0 0,-1 0 0,0 1 0,-2 0 0,1 1 0,-1 0 0,0 0 0,-1 0 0,0 1 0,0-1 0,-1 0 0,0 0 0,-1-1 0,0 0 0,0-1 0,-1 0 0,1 0 0,-1-1 0,0 0 0,-1-2 0,0 0 0,0 0 0,-1 0 0,1 0 0,-2-1 0,1 1 0,-1 0 0,0 0 0,0-1 0,0 1 0,1-1 0,-1 1 0,1-1 0,-2-1 0,0 0 0,-2-2 0,1 1 0,-1-1 0,0 0 0,0 0 0,0 0 0,0-1 0,0 1 0,1 1 0,0 1 0,0-1 0,1 0 0,-2 0 0,2 0 0,-2 1 0,2 1 0,0-1 0,0 2 0,0-2 0,0 2 0,1-1 0,-1 1 0,1-1 0,-1-1 0,0-1 0,-1 0 0,-1 0 0,0-1 0,0 0 0,0 0 0,1 0 0,-1 2 0,1-1 0,-1 0 0,1 0 0</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41"/>
    </inkml:context>
    <inkml:brush xml:id="br0">
      <inkml:brushProperty name="width" value="0.04667" units="cm"/>
      <inkml:brushProperty name="height" value="0.04667" units="cm"/>
      <inkml:brushProperty name="ignorePressure" value="1"/>
    </inkml:brush>
  </inkml:definitions>
  <inkml:trace contextRef="#ctx0" brushRef="#br0">4538-372 16384,'0'0'0,"0"0"0,0 0 0,0 0 0,2 0 0,0-2 0,3-1 0,3 0 0,5 0 0,5 1 0,3 1 0,4 2 0,3 4 0,3 3 0,2 6 0,1 6 0,3 2 0,1 4 0,-1 3 0,-3 4 0,-4 4 0,-6 0 0,-6 1 0,-6 4 0,-4 3 0,-6 0 0,-6-2 0,-6-2 0,-11 2 0,-7 1 0,-4-2 0,-6-1 0,-4-4 0,-5-2 0,-1-2 0,3-5 0,2-4 0,0-3 0,0-6 0,1-5 0,1-9 0,0-8 0,-1-8 0,-1-8 0,-1-10 0,2-8 0,4-6 0,6-6 0,6-5 0,8 0 0,5 3 0,6 1 0,5 1 0,4 4 0,5 6 0,8 4 0,11 3 0,12 2 0,11 4 0,9 5 0,2 6 0,-4 5 0,-3 6 0,-3 4 0,-2 2 0,-10 2 0,-10 1 0,-11 0 0</inkml:trace>
  <inkml:trace contextRef="#ctx0" brushRef="#br0" timeOffset="1">3802-1663 16384,'0'0'0,"0"0"0,0 0 0,0 0 0,0 0 0,2 1 0,2 0 0,1 1 0,2 1 0,0 1 0,1 1 0,0 1 0,2 3 0,0 3 0,1 5 0,1 4 0,0 4 0,-1 1 0,0 2 0,0 2 0,1 4 0,2 3 0,2 0 0,3-1 0,2-1 0,2 2 0,-1 4 0,-1-1 0,-3 0 0,-2 0 0,-1 3 0,1 2 0,1-1 0,0-2 0,2-1 0,3 3 0,-1-2 0,0-2 0,-1-4 0,-3-1 0,-1-2 0,-1 2 0,-3-1 0,0-3 0,-2-2 0,-1-3 0,0-3 0,-2-3 0,0-2 0,0-1 0,0 0 0,-1-1 0,0-1 0,-1-1 0,0-3 0,-2-2 0,0-2 0,-1-2 0,0-1 0,-2-1 0,0 0 0,1-1 0,-2 0 0,1-1 0,0 0 0,0-1 0,0 0 0</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43"/>
    </inkml:context>
    <inkml:brush xml:id="br0">
      <inkml:brushProperty name="width" value="0.04667" units="cm"/>
      <inkml:brushProperty name="height" value="0.04667" units="cm"/>
      <inkml:brushProperty name="ignorePressure" value="1"/>
    </inkml:brush>
  </inkml:definitions>
  <inkml:trace contextRef="#ctx0" brushRef="#br0">2970 1930 16384,'0'0'0,"0"0"0,0 0 0,0 0 0,0 0 0,0 0 0,0 0 0,0 0 0,1 1 0,2 1 0,1 1 0,1 2 0,2 3 0,2 2 0,1 6 0,1 4 0,1 4 0,1 2 0,2 2 0,3 5 0,3 5 0,2 1 0,1 0 0,2 2 0,-2 1 0,0 3 0,-1-2 0,0-1 0,-1-3 0,1 1 0,-1 1 0,0 0 0,-3-2 0,0-1 0,-1 0 0,-2 1 0,-1 0 0,-2-1 0,-3-5 0,-1-3 0,-2-2 0,0-2 0,0 0 0,-1-1 0,1-1 0,-1-2 0,0-3 0,1-1 0,0-3 0,1-1 0,0 0 0,0-1 0,0 2 0,1 0 0,0 1 0,-1-1 0,-2-1 0,0-3 0,-2-1 0,-2-3 0,-1-1 0,0-2 0,-1-1 0,0-2 0,0-1 0,-1 0 0,3-2 0,1 0 0,0 0 0,0 0 0</inkml:trace>
  <inkml:trace contextRef="#ctx0" brushRef="#br0" timeOffset="1">3712 3138 16384,'0'0'0,"1"0"0,3 0 0,6 0 0,7 0 0,5-1 0,2 0 0,2 1 0,2 2 0,4 1 0,2 2 0,2 5 0,2 5 0,-1 9 0,-1 5 0,0 8 0,-2 7 0,-3 6 0,-5 1 0,-5 3 0,-8 2 0,-7 1 0,-8-3 0,-7-1 0,-6-1 0,-5-2 0,-6-4 0,-8-2 0,-7-1 0,-2-4 0,-5-2 0,-5-4 0,0-7 0,0-7 0,-1-8 0,-2-9 0,0-8 0,4-7 0,5-6 0,4-3 0,1-4 0,0-6 0,4-6 0,4-3 0,6-5 0,5-9 0,7-2 0,6-1 0,7-2 0,8-1 0,8 4 0,7 4 0,6 2 0,4 5 0,1 4 0,1 6 0,4 7 0,5 6 0,3 7 0,6 7 0,7 6 0,-2 2 0,-12 3 0,-12 0 0</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45"/>
    </inkml:context>
    <inkml:brush xml:id="br0">
      <inkml:brushProperty name="width" value="0.04667" units="cm"/>
      <inkml:brushProperty name="height" value="0.04667" units="cm"/>
      <inkml:brushProperty name="ignorePressure" value="1"/>
    </inkml:brush>
  </inkml:definitions>
  <inkml:trace contextRef="#ctx0" brushRef="#br0">4881 1058 16384,'0'0'0,"0"0"0,0 0 0,0 0 0,0 0 0,2-1 0,3-1 0,8-3 0,7 0 0,4 0 0,6 3 0,6 4 0,4 7 0,3 7 0,-2 7 0,-3 5 0,-4 10 0,-4 8 0,-6 3 0,-6 7 0,-6 3 0,-7 0 0,-7 1 0,-7-1 0,-9-2 0,-13-1 0,-10-6 0,-10-2 0,-12-1 0,-7-3 0,-12-3 0,-1-6 0,0-7 0,3-8 0,3-7 0,6-7 0,5-5 0,4-7 0,5-11 0,6-9 0,8-9 0,5-13 0,7-9 0,8-4 0,6-2 0,8-2 0,8 4 0,6 3 0,5 3 0,7-1 0,11 2 0,11 2 0,13 0 0,14 0 0,7 3 0,11 6 0,1 7 0,-5 9 0,-3 9 0,-4 9 0,-6 7 0,-5 10 0,-2 10 0,-1 7 0,-12 0 0,-12-4 0,-14-7 0</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46"/>
    </inkml:context>
    <inkml:brush xml:id="br0">
      <inkml:brushProperty name="width" value="0.04667" units="cm"/>
      <inkml:brushProperty name="height" value="0.04667" units="cm"/>
      <inkml:brushProperty name="ignorePressure" value="1"/>
    </inkml:brush>
  </inkml:definitions>
  <inkml:trace contextRef="#ctx0" brushRef="#br0">989 967 16384,'0'0'0,"0"0"0,0 0 0,2 0 0,2 0 0,4-2 0,8 0 0,11 1 0,11 1 0,9 3 0,7 3 0,5 4 0,-1 4 0,-5 6 0,-7 7 0,-7 4 0,-7 3 0,-5 4 0,-5 7 0,-6 4 0,-5 6 0,-8 9 0,-8 5 0,-6 4 0,-7 1 0,-6-3 0,-11-3 0,-9-3 0,-7-4 0,-5-6 0,-4-8 0,-3-6 0,-6-7 0,-3-6 0,-1-7 0,-7-6 0,4-7 0,1-7 0,2-6 0,4-5 0,5-5 0,8-2 0,4-8 0,5-9 0,3-11 0,6-17 0,6-9 0,9-8 0,11-3 0,11 1 0,15-4 0,11 6 0,9 3 0,12 4 0,6 4 0,4 10 0,2 11 0,7 8 0,2 12 0,5 10 0,3 10 0,-3 7 0,-2 7 0,-11 4 0,-14 0 0,-15-3 0</inkml:trace>
  <inkml:trace contextRef="#ctx0" brushRef="#br0" timeOffset="1">602 2053 16384,'0'0'0,"0"0"0,0 0 0,0 0 0,0 0 0,0 0 0,0 0 0,0 0 0,0 2 0,-1 2 0,0 3 0,-1 3 0,-1 4 0,-3 2 0,-2 2 0,-2 0 0,-3 2 0,-2 1 0,-2 5 0,-3 4 0,-1 3 0,0 1 0,0 1 0,-1 0 0,-2 4 0,-2 0 0,-1 0 0,-1-3 0,1-1 0,0 1 0,4 2 0,0 1 0,0-1 0,0 0 0,-3 0 0,-2 1 0,1-2 0,1-2 0,2-2 0,1-3 0,1 0 0,0 0 0,-1 2 0,0-2 0,0-1 0,1-3 0,0-4 0,2-2 0,3-3 0,3-2 0,2-2 0,1 0 0,2-1 0,1 0 0,0 0 0,1 0 0,-1 0 0,2-1 0,-1-1 0,0 0 0,2-1 0,1-3 0,1 0 0,0-2 0,2-2 0,0 0 0,1-1 0,0-2 0,3-4 0,2-5 0,0-2 0,0 2 0,-2 3 0</inkml:trace>
  <inkml:trace contextRef="#ctx0" brushRef="#br0" timeOffset="2">628 2089 16384,'0'0'0,"0"0"0,0 0 0,0 0 0,0 0 0,0 0 0,0 0 0,0 0 0,0 0 0,0 1 0,-2 1 0,-1 3 0,-3 1 0,-4 2 0,-5 2 0,-5 1 0,-4 1 0,-2-1 0,0-1 0,-3 1 0,-5-1 0,-5 0 0,-1 0 0,-1 0 0,1 1 0,-5 2 0,-3 1 0,0 2 0,0 1 0,-1 1 0,-2 0 0,0 0 0,4-3 0,2-1 0,-2-1 0,-3 0 0,0-1 0,-1 2 0,-5 4 0,-1 3 0,2 2 0,2 2 0,-2 1 0,0 0 0,4-2 0,1-1 0,-4 3 0,-2 2 0,2 0 0,3 0 0,0-1 0,-1 0 0,0-1 0,2 0 0,-2 2 0,1 0 0,2 0 0,4-3 0,6-3 0,4-2 0,0-2 0,1-2 0,0-1 0,0-1 0,3 1 0,2-1 0,2 1 0,2 0 0,-1 1 0,1-1 0,1 0 0,1-2 0,0-2 0,4 0 0,2-3 0,2 0 0,3-2 0,3-1 0,0-1 0,2 0 0,2-1 0,0-1 0,2 0 0,0-1 0,2-1 0,0 1 0,1-1 0,0 0 0,0-1 0,1 1 0</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49"/>
    </inkml:context>
    <inkml:brush xml:id="br0">
      <inkml:brushProperty name="width" value="0.04667" units="cm"/>
      <inkml:brushProperty name="height" value="0.04667" units="cm"/>
      <inkml:brushProperty name="ignorePressure" value="1"/>
    </inkml:brush>
  </inkml:definitions>
  <inkml:trace contextRef="#ctx0" brushRef="#br0">3235 4688 16384,'0'0'0,"0"0"0,0 0 0,0 0 0,0 0 0,0 0 0,0 0 0,0 0 0,0 0 0,0 0 0,0 0 0,0 0 0,-1 1 0,-2 2 0,-2 3 0,-2 3 0,-2 5 0,-3 5 0,-2 4 0,-2 2 0,0 0 0,-1-1 0,-1 2 0,0 3 0,0 3 0,0 3 0,-1 0 0,-1 1 0,-3 5 0,-3 3 0,2-1 0,-1-2 0,1 0 0,1 0 0,2 1 0,0-2 0,1-2 0,0-3 0,1-1 0,-1 1 0,-1-1 0,0-2 0,2-2 0,2-4 0,2-3 0,2-1 0,2-1 0,1 0 0,0 1 0,0 1 0,1-2 0,0-1 0,0-3 0,2-2 0,0-3 0,1-1 0,1-3 0,2-1 0,-1-1 0,1 0 0,-1 0 0,1-1 0,1 0 0,-2 0 0,2-1 0,0-2 0,0 0 0,2-1 0,-1-1 0,1 0 0,0 0 0,0 0 0,0-1 0,1 1 0,0 0 0,2 0 0,-1 0 0,0 0 0</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50"/>
    </inkml:context>
    <inkml:brush xml:id="br0">
      <inkml:brushProperty name="width" value="0.04667" units="cm"/>
      <inkml:brushProperty name="height" value="0.04667" units="cm"/>
      <inkml:brushProperty name="ignorePressure" value="1"/>
    </inkml:brush>
  </inkml:definitions>
  <inkml:trace contextRef="#ctx0" brushRef="#br0">2856 985 16384,'0'0'0,"2"0"0,4 0 0,7 1 0,11 1 0,10 1 0,7 3 0,4 1 0,4 3 0,4 4 0,1 5 0,-3 3 0,-2 4 0,-3 3 0,-2 2 0,-4 3 0,-4 4 0,-5 2 0,-6 1 0,-7 7 0,-10 5 0,-8 5 0,-15 11 0,-10 3 0,-9 0 0,-10-1 0,-9-3 0,-5-8 0,-9-7 0,-7-9 0,-4-9 0,-4-7 0,3-9 0,8-8 0,7-7 0,4-6 0,5-6 0,3-5 0,-1-11 0,1-11 0,1-10 0,2-14 0,8-6 0,8-7 0,9-5 0,8 2 0,9-2 0,8 3 0,8 4 0,11 4 0,11 1 0,10 5 0,10 5 0,9 8 0,6 7 0,9 3 0,1 5 0,0 3 0,-3 4 0,-5 3 0,-10 6 0,-11 7 0,-7 8 0,-11 5 0,-10 1 0,-8 0 0</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51"/>
    </inkml:context>
    <inkml:brush xml:id="br0">
      <inkml:brushProperty name="width" value="0.04667" units="cm"/>
      <inkml:brushProperty name="height" value="0.04667" units="cm"/>
      <inkml:brushProperty name="ignorePressure" value="1"/>
    </inkml:brush>
  </inkml:definitions>
  <inkml:trace contextRef="#ctx0" brushRef="#br0">-288 4441 16384,'0'0'0,"0"0"0,0 0 0,0 0 0,0 0 0,0 0 0,0 0 0,0 0 0,0 0 0,0 0 0,0 0 0,0 0 0,0 0 0,0 1 0,0 2 0,0-1 0,1 2 0,0 1 0,1 1 0,1 0 0,2 2 0,3-1 0,4 3 0,5 0 0,5 2 0,6 2 0,2 3 0,2 1 0,2 2 0,4 1 0,3 0 0,0-1 0,-2-2 0,0-1 0,3-2 0,3 1 0,3 0 0,1 1 0,4 1 0,1 2 0,-3 0 0,-4 1 0,0-1 0,1 0 0,1-2 0,1-1 0,2 1 0,-1-1 0,0 1 0,-3 0 0,-4 0 0,-3 2 0,-1-1 0,0 0 0,1 0 0,0-2 0,0-1 0,0 0 0,1-1 0,-1 1 0,-3-1 0,-4 1 0,-2-1 0,0 1 0,1 1 0,0 0 0,-1-2 0,-2-1 0,-4-3 0,-1 0 0,-3-1 0,-1-1 0,1 0 0,1 0 0,1 1 0,0 1 0,-1-1 0,-2 1 0,-3 0 0,-3-1 0,-1-1 0,-3 2 0,-1-1 0,1 0 0,0 0 0,1 0 0,0 0 0,1-1 0,0-1 0,0-1 0,0 0 0,0 0 0,0 1 0,0-1 0,0 0 0,-1 0 0,-1 1 0,0 0 0,-1 1 0,0 0 0,0 0 0,-1 0 0,0 1 0,0-1 0,-1 0 0,0 0 0,-1-1 0,0 0 0,0-1 0,0 0 0,0 0 0,-1-1 0,0 0 0,-1-2 0,0 0 0,0 0 0,-1 0 0,0 0 0,-1-1 0,1 1 0,-1 0 0,0 0 0,0-1 0,1 1 0,-1-1 0,1 1 0,-1-1 0,-1-1 0,0 0 0,-1-2 0,-1 1 0,1-1 0,-1 0 0,-1 0 0,1 0 0,0-1 0,0 1 0,1 1 0,0 0 0,1 1 0,-1-1 0,0 0 0,0 0 0,0 1 0,0 1 0,1-1 0,0 2 0,0-2 0,1 2 0,-1-1 0,1 0 0,0 0 0,-1 0 0,-1-2 0,0 0 0,-1 0 0,1-1 0,-1 0 0,0 0 0,0 0 0,1 2 0,-1-1 0,1 0 0,-1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4:31.547"/>
    </inkml:context>
    <inkml:brush xml:id="br0">
      <inkml:brushProperty name="width" value="0.04667" units="cm"/>
      <inkml:brushProperty name="height" value="0.04667" units="cm"/>
      <inkml:brushProperty name="ignorePressure" value="1"/>
    </inkml:brush>
  </inkml:definitions>
  <inkml:trace contextRef="#ctx0" brushRef="#br0">940 529 16384</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52"/>
    </inkml:context>
    <inkml:brush xml:id="br0">
      <inkml:brushProperty name="width" value="0.04667" units="cm"/>
      <inkml:brushProperty name="height" value="0.04667" units="cm"/>
      <inkml:brushProperty name="ignorePressure" value="1"/>
    </inkml:brush>
  </inkml:definitions>
  <inkml:trace contextRef="#ctx0" brushRef="#br0">4538-372 16384,'0'0'0,"0"0"0,0 0 0,0 0 0,2 0 0,0-3 0,3 1 0,3-1 0,5 0 0,5 1 0,3 1 0,4 2 0,3 4 0,3 3 0,2 6 0,1 6 0,3 2 0,1 4 0,-1 3 0,-3 4 0,-4 4 0,-6 0 0,-7 1 0,-4 4 0,-6 3 0,-4 0 0,-7-2 0,-7-2 0,-9 2 0,-8 1 0,-4-2 0,-6-1 0,-4-4 0,-5-2 0,-1-2 0,3-5 0,2-4 0,0-3 0,0-6 0,1-5 0,1-9 0,0-8 0,-1-8 0,-1-8 0,-1-10 0,2-9 0,4-4 0,6-7 0,6-5 0,8 0 0,5 3 0,6 1 0,5 1 0,4 4 0,5 6 0,8 4 0,11 2 0,12 4 0,11 3 0,9 5 0,1 6 0,-2 5 0,-4 6 0,-3 4 0,-2 2 0,-10 2 0,-10 1 0,-11 0 0</inkml:trace>
  <inkml:trace contextRef="#ctx0" brushRef="#br0" timeOffset="1">3802-1663 16384,'0'0'0,"0"0"0,0 0 0,0 0 0,0 0 0,2 1 0,2 0 0,1 1 0,2 1 0,0 1 0,1 1 0,0 1 0,2 3 0,0 3 0,1 5 0,1 4 0,0 4 0,-1 1 0,0 2 0,0 2 0,1 4 0,1 3 0,4 0 0,2-1 0,2-1 0,2 2 0,-1 4 0,-1-1 0,-3 0 0,-2 0 0,-1 3 0,1 2 0,1-1 0,0-2 0,2-1 0,3 3 0,-1-2 0,0-2 0,-1-4 0,-3-1 0,-1-2 0,-2 2 0,-1-1 0,-1-3 0,-2-2 0,-1-3 0,0-3 0,-2-3 0,0-2 0,0-1 0,0 0 0,-1-1 0,0-1 0,-1-1 0,0-3 0,-2-2 0,0-2 0,-1-2 0,-1-1 0,0-1 0,-1 0 0,1-1 0,-2 0 0,1-1 0,0 0 0,0-1 0,0 0 0</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54"/>
    </inkml:context>
    <inkml:brush xml:id="br0">
      <inkml:brushProperty name="width" value="0.04667" units="cm"/>
      <inkml:brushProperty name="height" value="0.04667" units="cm"/>
      <inkml:brushProperty name="ignorePressure" value="1"/>
    </inkml:brush>
  </inkml:definitions>
  <inkml:trace contextRef="#ctx0" brushRef="#br0">2970 1930 16384,'0'0'0,"0"0"0,0 0 0,0 0 0,0 0 0,0 0 0,0 0 0,0 0 0,1 1 0,2 1 0,1 1 0,1 2 0,2 3 0,2 2 0,1 6 0,1 4 0,1 4 0,1 2 0,2 2 0,3 5 0,3 5 0,2 1 0,1 0 0,2 2 0,-2 1 0,0 3 0,-1-2 0,0-1 0,-1-3 0,1 1 0,-1 1 0,0 0 0,-3-2 0,0-1 0,-1 0 0,-2 1 0,-1 0 0,-2-2 0,-3-3 0,-1-4 0,-2-2 0,0-2 0,0 0 0,-1-1 0,1-1 0,-1-2 0,0-3 0,1-2 0,0-1 0,1-2 0,0-1 0,0 1 0,0 1 0,1 0 0,0 1 0,-1-1 0,-2-2 0,0-1 0,-2-2 0,-2-3 0,-1-1 0,0-2 0,-1-1 0,0-2 0,0-1 0,-1 0 0,3-2 0,1 0 0,0 0 0,0 0 0</inkml:trace>
  <inkml:trace contextRef="#ctx0" brushRef="#br0" timeOffset="1">3712 3138 16384,'0'0'0,"1"0"0,3 0 0,6 0 0,7 0 0,5-1 0,2 0 0,2 1 0,2 2 0,4 1 0,1 2 0,4 4 0,1 7 0,-1 7 0,-1 7 0,0 7 0,-2 7 0,-3 6 0,-5 1 0,-6 2 0,-6 4 0,-8 0 0,-8-3 0,-7-1 0,-6-1 0,-5-2 0,-7-4 0,-6-2 0,-8-2 0,-3-2 0,-3-3 0,-6-4 0,0-7 0,0-7 0,-1-8 0,-2-9 0,0-8 0,4-7 0,5-6 0,4-3 0,1-5 0,0-4 0,4-7 0,4-3 0,6-5 0,5-9 0,7-3 0,6 1 0,7-3 0,8-1 0,8 4 0,7 4 0,6 2 0,4 5 0,1 4 0,1 6 0,4 6 0,5 8 0,3 6 0,6 7 0,7 6 0,-2 2 0,-12 3 0,-12 0 0</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56"/>
    </inkml:context>
    <inkml:brush xml:id="br0">
      <inkml:brushProperty name="width" value="0.04667" units="cm"/>
      <inkml:brushProperty name="height" value="0.04667" units="cm"/>
      <inkml:brushProperty name="ignorePressure" value="1"/>
    </inkml:brush>
  </inkml:definitions>
  <inkml:trace contextRef="#ctx0" brushRef="#br0">4881 1058 16384,'0'0'0,"0"0"0,0 0 0,0 0 0,0 0 0,2-1 0,4-1 0,7-3 0,6 0 0,5 0 0,7 3 0,4 4 0,6 7 0,1 7 0,-1 7 0,-2 5 0,-5 10 0,-4 8 0,-6 3 0,-6 7 0,-7 3 0,-6 1 0,-6-1 0,-8 0 0,-10-1 0,-12-3 0,-9-5 0,-11-2 0,-13-1 0,-6-3 0,-12-3 0,-1-6 0,0-7 0,3-8 0,4-7 0,4-6 0,6-7 0,4-6 0,5-10 0,6-11 0,8-7 0,5-15 0,7-8 0,8-3 0,6-4 0,8 0 0,8 2 0,6 4 0,5 3 0,7-1 0,11 2 0,11 2 0,13 0 0,14 0 0,7 3 0,11 6 0,1 7 0,-5 9 0,-2 9 0,-5 9 0,-6 7 0,-6 10 0,-1 10 0,-1 7 0,-11 0 0,-14-4 0,-12-7 0</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57"/>
    </inkml:context>
    <inkml:brush xml:id="br0">
      <inkml:brushProperty name="width" value="0.04667" units="cm"/>
      <inkml:brushProperty name="height" value="0.04667" units="cm"/>
      <inkml:brushProperty name="ignorePressure" value="1"/>
    </inkml:brush>
  </inkml:definitions>
  <inkml:trace contextRef="#ctx0" brushRef="#br0">990 967 16384,'0'0'0,"0"0"0,0 0 0,2 0 0,2 0 0,4-2 0,8 0 0,11 1 0,11 1 0,8 3 0,9 3 0,4 4 0,-2 4 0,-4 6 0,-6 7 0,-8 4 0,-7 3 0,-5 4 0,-6 7 0,-4 4 0,-6 6 0,-9 9 0,-6 5 0,-8 4 0,-5 1 0,-7-3 0,-11-3 0,-9-3 0,-7-4 0,-5-6 0,-4-8 0,-4-6 0,-4-7 0,-4-6 0,-2-7 0,-5-6 0,3-7 0,1-7 0,1-6 0,5-5 0,6-4 0,6-4 0,5-7 0,5-8 0,4-13 0,4-16 0,8-8 0,8-10 0,10-2 0,13 1 0,13-3 0,12 4 0,10 5 0,10 2 0,8 5 0,2 10 0,4 11 0,6 8 0,2 12 0,5 10 0,3 10 0,-3 7 0,-3 7 0,-9 4 0,-15 0 0,-16-3 0</inkml:trace>
  <inkml:trace contextRef="#ctx0" brushRef="#br0" timeOffset="1">602 2054 16384,'0'0'0,"0"0"0,0 0 0,0 0 0,0 0 0,0 0 0,0 0 0,0 0 0,0 1 0,0 3 0,-1 3 0,-2 4 0,0 2 0,-2 3 0,-3 2 0,-3 1 0,-1 0 0,-3 3 0,-3 3 0,-2 6 0,-1 2 0,1 1 0,-2 0 0,0 2 0,-1 2 0,-3 1 0,-2 0 0,0-3 0,1-1 0,1 2 0,2 0 0,2 2 0,-1 0 0,-1-1 0,-2 0 0,-1 0 0,-1-1 0,2-2 0,2-2 0,1-2 0,2-2 0,-1 2 0,-1 0 0,-1 0 0,2-3 0,-1-2 0,2-3 0,1-3 0,3-3 0,2-3 0,3 0 0,1-2 0,2 0 0,1 0 0,1 0 0,-1 1 0,1-2 0,0 0 0,0 0 0,1-1 0,0-2 0,2-1 0,1-2 0,1-1 0,0-1 0,1-2 0,1 0 0,1-2 0,1-4 0,3-5 0,1-1 0,-2 1 0,0 3 0</inkml:trace>
  <inkml:trace contextRef="#ctx0" brushRef="#br0" timeOffset="2">629 2089 16384,'0'0'0,"0"0"0,0 0 0,0 0 0,0 0 0,0 0 0,0 0 0,0 0 0,0 0 0,-1 1 0,0 1 0,-2 3 0,-3 1 0,-4 2 0,-6 2 0,-4 1 0,-4 1 0,-1-1 0,-1 0 0,-4-1 0,-3 0 0,-6 0 0,-2 0 0,1 0 0,-1 1 0,-4 2 0,-2 1 0,-2 2 0,1 1 0,-1 1 0,-2 1 0,1-2 0,3-1 0,1-2 0,-1-2 0,-2 1 0,-2 0 0,0 1 0,-5 3 0,0 4 0,1 2 0,1 3 0,0 0 0,-1 0 0,3-2 0,3-1 0,-6 2 0,-1 3 0,3 0 0,1 0 0,1 0 0,-1-2 0,1 0 0,0 0 0,-1 2 0,1 1 0,2-2 0,4-2 0,7-3 0,2-1 0,1-3 0,1-3 0,0 1 0,1-2 0,1 1 0,3-1 0,2 0 0,2 2 0,-1-1 0,1 1 0,1-2 0,1-1 0,0-1 0,4-2 0,2-1 0,2-1 0,3-2 0,3-1 0,0-1 0,2 0 0,2-2 0,0 0 0,2 0 0,0-1 0,2 0 0,0-1 0,1 0 0,0 0 0,0 0 0,1 0 0</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60"/>
    </inkml:context>
    <inkml:brush xml:id="br0">
      <inkml:brushProperty name="width" value="0.04667" units="cm"/>
      <inkml:brushProperty name="height" value="0.04667" units="cm"/>
      <inkml:brushProperty name="ignorePressure" value="1"/>
    </inkml:brush>
  </inkml:definitions>
  <inkml:trace contextRef="#ctx0" brushRef="#br0">3234 4688 16384,'0'0'0,"0"0"0,0 0 0,0 0 0,0 0 0,0 0 0,0 0 0,0 0 0,0 0 0,0 0 0,0 0 0,0 0 0,-1 1 0,-2 2 0,-2 3 0,-2 3 0,-2 5 0,-4 5 0,0 4 0,-3 2 0,0 0 0,-1-1 0,-1 2 0,0 3 0,0 3 0,0 3 0,0 0 0,-3 1 0,-2 5 0,-2 3 0,0-1 0,0-2 0,2 0 0,0 0 0,1 1 0,1-2 0,1-2 0,1-3 0,0-1 0,-2 1 0,0-1 0,1-2 0,0-2 0,4-4 0,1-3 0,2-1 0,2-1 0,1 0 0,0 1 0,0 1 0,1-1 0,-1-3 0,2-1 0,1-3 0,0-3 0,1-2 0,1-2 0,1-1 0,1-1 0,0 0 0,-1 0 0,1 0 0,1-1 0,-2-1 0,2 0 0,0-1 0,0-2 0,2 0 0,-1-1 0,1 0 0,0 0 0,0 0 0,0 0 0,1 0 0,0 0 0,2 0 0,-1-1 0,0 1 0</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61"/>
    </inkml:context>
    <inkml:brush xml:id="br0">
      <inkml:brushProperty name="width" value="0.04667" units="cm"/>
      <inkml:brushProperty name="height" value="0.04667" units="cm"/>
      <inkml:brushProperty name="ignorePressure" value="1"/>
    </inkml:brush>
  </inkml:definitions>
  <inkml:trace contextRef="#ctx0" brushRef="#br0">2856 985 16384,'0'0'0,"3"0"0,3 0 0,6 1 0,12 1 0,11 1 0,6 3 0,3 1 0,6 3 0,3 4 0,1 5 0,-3 3 0,-2 4 0,-3 3 0,-3 2 0,-3 3 0,-3 4 0,-6 3 0,-6 0 0,-7 6 0,-10 7 0,-8 4 0,-15 10 0,-10 5 0,-9-1 0,-10-1 0,-10-3 0,-4-8 0,-9-7 0,-6-9 0,-6-9 0,-3-7 0,4-9 0,7-8 0,6-7 0,6-6 0,3-6 0,4-5 0,0-11 0,-1-11 0,2-10 0,3-14 0,6-7 0,9-6 0,9-4 0,8 0 0,9 0 0,8 1 0,8 5 0,11 4 0,11 1 0,10 5 0,10 6 0,9 6 0,6 8 0,9 4 0,1 3 0,0 4 0,-2 4 0,-7 3 0,-9 6 0,-11 7 0,-7 8 0,-10 5 0,-11 1 0,-8 0 0</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62"/>
    </inkml:context>
    <inkml:brush xml:id="br0">
      <inkml:brushProperty name="width" value="0.04667" units="cm"/>
      <inkml:brushProperty name="height" value="0.04667" units="cm"/>
      <inkml:brushProperty name="ignorePressure" value="1"/>
    </inkml:brush>
  </inkml:definitions>
  <inkml:trace contextRef="#ctx0" brushRef="#br0">-288 4441 16384,'0'0'0,"0"0"0,0 0 0,0 0 0,0 0 0,0 0 0,0 0 0,0 0 0,0 0 0,0 0 0,0 0 0,0 0 0,0 0 0,0 1 0,0 2 0,0-1 0,1 2 0,0 1 0,1 1 0,1 0 0,2 2 0,3-1 0,4 3 0,5 0 0,5 2 0,6 2 0,2 3 0,2 1 0,2 2 0,4 1 0,3 0 0,0-1 0,-2-2 0,0-1 0,3-2 0,3 1 0,3 0 0,1 1 0,4 1 0,1 2 0,-3 0 0,-4 1 0,0-1 0,1 0 0,1-2 0,1-1 0,2 1 0,-1-1 0,0 1 0,-3 0 0,-4 0 0,-3 2 0,-1-1 0,0 0 0,1 0 0,0-2 0,0-1 0,0 0 0,1-1 0,-1 1 0,-3-1 0,-4 1 0,-2-1 0,0 1 0,1 1 0,0 0 0,-1-2 0,-2-1 0,-4-3 0,-1 0 0,-3-1 0,-1-1 0,1 0 0,1 0 0,1 1 0,0 1 0,-1-1 0,-2 1 0,-3 0 0,-3-1 0,-1-1 0,-3 2 0,-1-1 0,1 0 0,0 0 0,1 0 0,0 0 0,1-1 0,0-1 0,0-1 0,0 0 0,0 0 0,0 1 0,0-1 0,0 0 0,-1 0 0,-1 1 0,0 0 0,-1 1 0,0 0 0,0 0 0,-1 0 0,0 1 0,0-1 0,-1 0 0,0 0 0,-1-1 0,0 0 0,0-1 0,0 0 0,0 0 0,-1-1 0,0 0 0,-1-2 0,0 0 0,0 0 0,-1 0 0,0 0 0,-1-1 0,1 1 0,-1 0 0,0 0 0,0-1 0,1 1 0,-1-1 0,1 1 0,-1-1 0,-1-1 0,0 0 0,-1-2 0,-1 1 0,1-1 0,-1 0 0,-1 0 0,1 0 0,0-1 0,0 1 0,1 1 0,0 0 0,1 1 0,-1-1 0,0 0 0,0 0 0,0 1 0,0 1 0,1-1 0,0 2 0,0-2 0,1 2 0,-1-1 0,1 0 0,0 0 0,-1 0 0,-1-2 0,0 0 0,-1 0 0,1-1 0,-1 0 0,0 0 0,0 0 0,1 2 0,-1-1 0,1 0 0,-1 0 0</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63"/>
    </inkml:context>
    <inkml:brush xml:id="br0">
      <inkml:brushProperty name="width" value="0.04667" units="cm"/>
      <inkml:brushProperty name="height" value="0.04667" units="cm"/>
      <inkml:brushProperty name="ignorePressure" value="1"/>
    </inkml:brush>
  </inkml:definitions>
  <inkml:trace contextRef="#ctx0" brushRef="#br0">4538-372 16384,'0'0'0,"0"0"0,0 0 0,0 0 0,2 0 0,0-3 0,3 1 0,3-1 0,5 0 0,5 1 0,3 1 0,4 2 0,3 4 0,3 3 0,2 6 0,1 6 0,3 2 0,1 4 0,-1 3 0,-3 4 0,-4 4 0,-6 0 0,-7 1 0,-4 4 0,-6 3 0,-4 0 0,-7-2 0,-7-2 0,-9 2 0,-8 1 0,-4-2 0,-6-1 0,-4-4 0,-5-2 0,-1-2 0,3-5 0,2-4 0,0-3 0,0-6 0,1-5 0,1-9 0,0-8 0,-1-8 0,-1-8 0,-1-10 0,2-9 0,4-4 0,6-7 0,6-5 0,8 0 0,5 3 0,6 1 0,5 1 0,4 4 0,5 6 0,8 4 0,11 2 0,12 4 0,11 3 0,9 5 0,1 6 0,-2 5 0,-4 6 0,-3 4 0,-2 2 0,-10 2 0,-10 1 0,-11 0 0</inkml:trace>
  <inkml:trace contextRef="#ctx0" brushRef="#br0" timeOffset="1">3802-1663 16384,'0'0'0,"0"0"0,0 0 0,0 0 0,0 0 0,2 1 0,2 0 0,1 1 0,2 1 0,0 1 0,1 1 0,0 1 0,2 3 0,0 3 0,1 5 0,1 4 0,0 4 0,-1 1 0,0 2 0,0 2 0,1 4 0,1 3 0,4 0 0,2-1 0,2-1 0,2 2 0,-1 4 0,-1-1 0,-3 0 0,-2 0 0,-1 3 0,1 2 0,1-1 0,0-2 0,2-1 0,3 3 0,-1-2 0,0-2 0,-1-4 0,-3-1 0,-1-2 0,-2 2 0,-1-1 0,-1-3 0,-2-2 0,-1-3 0,0-3 0,-2-3 0,0-2 0,0-1 0,0 0 0,-1-1 0,0-1 0,-1-1 0,0-3 0,-2-2 0,0-2 0,-1-2 0,-1-1 0,0-1 0,-1 0 0,1-1 0,-2 0 0,1-1 0,0 0 0,0-1 0,0 0 0</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65"/>
    </inkml:context>
    <inkml:brush xml:id="br0">
      <inkml:brushProperty name="width" value="0.04667" units="cm"/>
      <inkml:brushProperty name="height" value="0.04667" units="cm"/>
      <inkml:brushProperty name="ignorePressure" value="1"/>
    </inkml:brush>
  </inkml:definitions>
  <inkml:trace contextRef="#ctx0" brushRef="#br0">2970 1930 16384,'0'0'0,"0"0"0,0 0 0,0 0 0,0 0 0,0 0 0,0 0 0,0 0 0,1 1 0,2 1 0,1 1 0,1 2 0,2 3 0,2 2 0,1 6 0,1 4 0,1 4 0,1 2 0,2 2 0,3 5 0,3 5 0,2 1 0,1 0 0,2 2 0,-2 1 0,0 3 0,-1-2 0,0-1 0,-1-3 0,1 1 0,-1 1 0,0 0 0,-3-2 0,0-1 0,-1 0 0,-2 1 0,-1 0 0,-2-2 0,-3-3 0,-1-4 0,-2-2 0,0-2 0,0 0 0,-1-1 0,1-1 0,-1-2 0,0-3 0,1-2 0,0-1 0,1-2 0,0-1 0,0 1 0,0 1 0,1 0 0,0 1 0,-1-1 0,-2-2 0,0-1 0,-2-2 0,-2-3 0,-1-1 0,0-2 0,-1-1 0,0-2 0,0-1 0,-1 0 0,3-2 0,1 0 0,0 0 0,0 0 0</inkml:trace>
  <inkml:trace contextRef="#ctx0" brushRef="#br0" timeOffset="1">3712 3138 16384,'0'0'0,"1"0"0,3 0 0,6 0 0,7 0 0,5-1 0,2 0 0,2 1 0,2 2 0,4 1 0,1 2 0,4 4 0,1 7 0,-1 7 0,-1 7 0,0 7 0,-2 7 0,-3 6 0,-5 1 0,-6 2 0,-6 4 0,-8 0 0,-8-3 0,-7-1 0,-6-1 0,-5-2 0,-7-4 0,-6-2 0,-8-2 0,-3-2 0,-3-3 0,-6-4 0,0-7 0,0-7 0,-1-8 0,-2-9 0,0-8 0,4-7 0,5-6 0,4-3 0,1-5 0,0-4 0,4-7 0,4-3 0,6-5 0,5-9 0,7-3 0,6 1 0,7-3 0,8-1 0,8 4 0,7 4 0,6 2 0,4 5 0,1 4 0,1 6 0,4 6 0,5 8 0,3 6 0,6 7 0,7 6 0,-2 2 0,-12 3 0,-12 0 0</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67"/>
    </inkml:context>
    <inkml:brush xml:id="br0">
      <inkml:brushProperty name="width" value="0.04667" units="cm"/>
      <inkml:brushProperty name="height" value="0.04667" units="cm"/>
      <inkml:brushProperty name="ignorePressure" value="1"/>
    </inkml:brush>
  </inkml:definitions>
  <inkml:trace contextRef="#ctx0" brushRef="#br0">4881 1058 16384,'0'0'0,"0"0"0,0 0 0,0 0 0,0 0 0,2-1 0,4-1 0,7-3 0,6 0 0,5 0 0,7 3 0,4 4 0,6 7 0,1 7 0,-1 7 0,-2 5 0,-5 10 0,-4 8 0,-6 3 0,-6 7 0,-7 3 0,-6 1 0,-6-1 0,-8 0 0,-10-1 0,-12-3 0,-9-5 0,-11-2 0,-13-1 0,-6-3 0,-12-3 0,-1-6 0,0-7 0,3-8 0,4-7 0,4-6 0,6-7 0,4-6 0,5-10 0,6-11 0,8-7 0,5-15 0,7-8 0,8-3 0,6-4 0,8 0 0,8 2 0,6 4 0,5 3 0,7-1 0,11 2 0,11 2 0,13 0 0,14 0 0,7 3 0,11 6 0,1 7 0,-5 9 0,-2 9 0,-5 9 0,-6 7 0,-6 10 0,-1 10 0,-1 7 0,-11 0 0,-14-4 0,-12-7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4:33.721"/>
    </inkml:context>
    <inkml:brush xml:id="br0">
      <inkml:brushProperty name="width" value="0.04667" units="cm"/>
      <inkml:brushProperty name="height" value="0.04667" units="cm"/>
      <inkml:brushProperty name="ignorePressure" value="1"/>
    </inkml:brush>
  </inkml:definitions>
  <inkml:trace contextRef="#ctx0" brushRef="#br0">1356 1404 16384</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68"/>
    </inkml:context>
    <inkml:brush xml:id="br0">
      <inkml:brushProperty name="width" value="0.04667" units="cm"/>
      <inkml:brushProperty name="height" value="0.04667" units="cm"/>
      <inkml:brushProperty name="ignorePressure" value="1"/>
    </inkml:brush>
  </inkml:definitions>
  <inkml:trace contextRef="#ctx0" brushRef="#br0">990 967 16384,'0'0'0,"0"0"0,0 0 0,2 0 0,2 0 0,4-2 0,8 0 0,11 1 0,11 1 0,8 3 0,9 3 0,4 4 0,-2 4 0,-4 6 0,-6 7 0,-8 4 0,-7 3 0,-5 4 0,-6 7 0,-4 4 0,-6 6 0,-9 9 0,-6 5 0,-8 4 0,-5 1 0,-7-3 0,-11-3 0,-9-3 0,-7-4 0,-5-6 0,-4-8 0,-4-6 0,-4-7 0,-4-6 0,-2-7 0,-5-6 0,3-7 0,1-7 0,1-6 0,5-5 0,6-4 0,6-4 0,5-7 0,5-8 0,4-13 0,4-16 0,8-8 0,8-10 0,10-2 0,13 1 0,13-3 0,12 4 0,10 5 0,10 2 0,8 5 0,2 10 0,4 11 0,6 8 0,2 12 0,5 10 0,3 10 0,-3 7 0,-3 7 0,-9 4 0,-15 0 0,-16-3 0</inkml:trace>
  <inkml:trace contextRef="#ctx0" brushRef="#br0" timeOffset="1">602 2054 16384,'0'0'0,"0"0"0,0 0 0,0 0 0,0 0 0,0 0 0,0 0 0,0 0 0,0 1 0,0 3 0,-1 3 0,-2 4 0,0 2 0,-2 3 0,-3 2 0,-3 1 0,-1 0 0,-3 3 0,-3 3 0,-2 6 0,-1 2 0,1 1 0,-2 0 0,0 2 0,-1 2 0,-3 1 0,-2 0 0,0-3 0,1-1 0,1 2 0,2 0 0,2 2 0,-1 0 0,-1-1 0,-2 0 0,-1 0 0,-1-1 0,2-2 0,2-2 0,1-2 0,2-2 0,-1 2 0,-1 0 0,-1 0 0,2-3 0,-1-2 0,2-3 0,1-3 0,3-3 0,2-3 0,3 0 0,1-2 0,2 0 0,1 0 0,1 0 0,-1 1 0,1-2 0,0 0 0,0 0 0,1-1 0,0-2 0,2-1 0,1-2 0,1-1 0,0-1 0,1-2 0,1 0 0,1-2 0,1-4 0,3-5 0,1-1 0,-2 1 0,0 3 0</inkml:trace>
  <inkml:trace contextRef="#ctx0" brushRef="#br0" timeOffset="2">629 2089 16384,'0'0'0,"0"0"0,0 0 0,0 0 0,0 0 0,0 0 0,0 0 0,0 0 0,0 0 0,-1 1 0,0 1 0,-2 3 0,-3 1 0,-4 2 0,-6 2 0,-4 1 0,-4 1 0,-1-1 0,-1 0 0,-4-1 0,-3 0 0,-6 0 0,-2 0 0,1 0 0,-1 1 0,-4 2 0,-2 1 0,-2 2 0,1 1 0,-1 1 0,-2 1 0,1-2 0,3-1 0,1-2 0,-1-2 0,-2 1 0,-2 0 0,0 1 0,-5 3 0,0 4 0,1 2 0,1 3 0,0 0 0,-1 0 0,3-2 0,3-1 0,-6 2 0,-1 3 0,3 0 0,1 0 0,1 0 0,-1-2 0,1 0 0,0 0 0,-1 2 0,1 1 0,2-2 0,4-2 0,7-3 0,2-1 0,1-3 0,1-3 0,0 1 0,1-2 0,1 1 0,3-1 0,2 0 0,2 2 0,-1-1 0,1 1 0,1-2 0,1-1 0,0-1 0,4-2 0,2-1 0,2-1 0,3-2 0,3-1 0,0-1 0,2 0 0,2-2 0,0 0 0,2 0 0,0-1 0,2 0 0,0-1 0,1 0 0,0 0 0,0 0 0,1 0 0</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71"/>
    </inkml:context>
    <inkml:brush xml:id="br0">
      <inkml:brushProperty name="width" value="0.04667" units="cm"/>
      <inkml:brushProperty name="height" value="0.04667" units="cm"/>
      <inkml:brushProperty name="ignorePressure" value="1"/>
    </inkml:brush>
  </inkml:definitions>
  <inkml:trace contextRef="#ctx0" brushRef="#br0">3234 4688 16384,'0'0'0,"0"0"0,0 0 0,0 0 0,0 0 0,0 0 0,0 0 0,0 0 0,0 0 0,0 0 0,0 0 0,0 0 0,-1 1 0,-2 2 0,-2 3 0,-2 3 0,-2 5 0,-3 5 0,-2 4 0,-2 2 0,0 0 0,-1-1 0,-1 2 0,0 3 0,0 3 0,0 3 0,0 0 0,-3 1 0,-2 5 0,-2 3 0,0-1 0,0-2 0,2 0 0,0 0 0,1 1 0,1-2 0,1-2 0,1-3 0,0-1 0,-2 1 0,0-1 0,1-2 0,0-2 0,4-4 0,1-3 0,2-1 0,2-1 0,1 0 0,0 1 0,0 1 0,1-1 0,-1-3 0,2-1 0,1-3 0,0-3 0,1-2 0,1-2 0,1-1 0,1-1 0,0 0 0,-1 0 0,1 0 0,1-1 0,-2-1 0,2 0 0,0-1 0,0-2 0,2 0 0,-1-1 0,1 0 0,0 0 0,0 0 0,0 0 0,1 0 0,0 0 0,2 0 0,-1-1 0,0 1 0</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72"/>
    </inkml:context>
    <inkml:brush xml:id="br0">
      <inkml:brushProperty name="width" value="0.04667" units="cm"/>
      <inkml:brushProperty name="height" value="0.04667" units="cm"/>
      <inkml:brushProperty name="ignorePressure" value="1"/>
    </inkml:brush>
  </inkml:definitions>
  <inkml:trace contextRef="#ctx0" brushRef="#br0">2856 985 16384,'0'0'0,"2"0"0,4 0 0,7 1 0,11 0 0,10 3 0,7 2 0,4 1 0,5 3 0,3 4 0,0 5 0,-1 3 0,-4 4 0,-1 3 0,-4 2 0,-3 3 0,-3 4 0,-7 2 0,-5 1 0,-7 7 0,-9 5 0,-10 5 0,-13 11 0,-11 3 0,-9 0 0,-10-1 0,-10-3 0,-4-8 0,-9-7 0,-6-9 0,-6-9 0,-3-7 0,4-9 0,7-8 0,6-7 0,5-6 0,5-6 0,3-5 0,-1-11 0,1-11 0,1-10 0,2-14 0,8-6 0,8-7 0,9-5 0,8 2 0,9-2 0,8 3 0,8 4 0,11 4 0,11 1 0,10 5 0,10 5 0,9 8 0,6 7 0,9 3 0,1 5 0,0 3 0,-2 4 0,-7 3 0,-9 6 0,-11 7 0,-7 8 0,-11 5 0,-10 1 0,-8 0 0</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73"/>
    </inkml:context>
    <inkml:brush xml:id="br0">
      <inkml:brushProperty name="width" value="0.04667" units="cm"/>
      <inkml:brushProperty name="height" value="0.04667" units="cm"/>
      <inkml:brushProperty name="ignorePressure" value="1"/>
    </inkml:brush>
  </inkml:definitions>
  <inkml:trace contextRef="#ctx0" brushRef="#br0">-288 4441 16384,'0'0'0,"0"0"0,0 0 0,0 0 0,0 0 0,0 0 0,0 0 0,0 0 0,0 0 0,0 0 0,0 0 0,0 0 0,0 0 0,0 1 0,0 2 0,0-1 0,1 2 0,0 1 0,1 1 0,1 0 0,2 2 0,3-1 0,4 3 0,5 0 0,5 2 0,6 2 0,2 3 0,2 1 0,2 2 0,4 1 0,3 0 0,0-1 0,-2-2 0,0-1 0,3-1 0,3-1 0,3 1 0,1 1 0,4 1 0,1 2 0,-3 1 0,-4-1 0,0 0 0,1 0 0,1-2 0,2 0 0,0-1 0,1 0 0,-1 1 0,-4 0 0,-3 1 0,-3 0 0,-1 0 0,1 0 0,-1 0 0,1-1 0,0-3 0,0 1 0,1-1 0,-1 1 0,-3 0 0,-4-1 0,-1 0 0,-2 1 0,2 2 0,1-2 0,-3 0 0,-1-3 0,-3-1 0,-3-2 0,-1 0 0,-3-1 0,2 0 0,1 0 0,2 1 0,-2 1 0,0 0 0,-2-1 0,-3 1 0,-2-1 0,-3 0 0,-1 0 0,-2 1 0,0-1 0,1-1 0,1 1 0,0 0 0,1-1 0,0-1 0,0 0 0,0-1 0,0 0 0,0 0 0,0 0 0,0 1 0,-1-1 0,-1 0 0,0 2 0,0-1 0,-1 1 0,-1 0 0,1 1 0,-1-1 0,0 1 0,-1-2 0,0 2 0,-1-2 0,0 0 0,0-1 0,-1 0 0,1-1 0,-1 0 0,0 0 0,-1-2 0,0 1 0,0-1 0,-1-1 0,0 1 0,0-1 0,-1 2 0,0-2 0,1 1 0,-1 0 0,0 0 0,1-1 0,-1 0 0,0 0 0,0-1 0,-2 0 0,0-1 0,0-1 0,-1 0 0,0 0 0,0 0 0,0 0 0,0 0 0,0 0 0,0 1 0,2 0 0,-1 0 0,0 0 0,0 0 0,0 1 0,0-1 0,1 2 0,-1 0 0,1 0 0,1 0 0,-1 0 0,1 0 0,-1 1 0,1-1 0,-1-1 0,0 0 0,-1-1 0,-1-1 0,0 0 0,0 0 0,0 0 0,0 1 0,1 0 0,0 0 0,-1 1 0,0-2 0</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74"/>
    </inkml:context>
    <inkml:brush xml:id="br0">
      <inkml:brushProperty name="width" value="0.04667" units="cm"/>
      <inkml:brushProperty name="height" value="0.04667" units="cm"/>
      <inkml:brushProperty name="ignorePressure" value="1"/>
    </inkml:brush>
  </inkml:definitions>
  <inkml:trace contextRef="#ctx0" brushRef="#br0">4538-371 16384,'0'0'0,"0"0"0,0 0 0,0 0 0,2-1 0,0-1 0,3-1 0,3 0 0,5 0 0,5 1 0,3 1 0,4 2 0,3 4 0,3 3 0,2 6 0,1 6 0,4 2 0,-1 4 0,0 3 0,-3 5 0,-4 2 0,-6 1 0,-6 1 0,-6 4 0,-4 3 0,-6 0 0,-6-2 0,-6-1 0,-11 1 0,-7 0 0,-4 0 0,-6-3 0,-4-2 0,-5-3 0,0-3 0,1-4 0,3-4 0,0-3 0,0-6 0,1-5 0,1-9 0,0-8 0,-1-8 0,-1-7 0,-1-12 0,2-7 0,4-6 0,6-6 0,6-5 0,8 0 0,5 3 0,6 1 0,5 1 0,4 5 0,5 4 0,8 5 0,11 3 0,12 2 0,11 4 0,9 5 0,2 6 0,-4 5 0,-3 6 0,-3 4 0,-2 2 0,-10 2 0,-10 1 0,-11 0 0</inkml:trace>
  <inkml:trace contextRef="#ctx0" brushRef="#br0" timeOffset="1">3802-1663 16384,'0'0'0,"0"0"0,0 0 0,0 0 0,0 0 0,2 1 0,2 0 0,1 1 0,2 1 0,0 1 0,1 1 0,0 1 0,2 3 0,0 3 0,1 5 0,1 4 0,0 4 0,-1 1 0,0 2 0,0 2 0,1 4 0,2 3 0,2 0 0,3-1 0,2-1 0,2 3 0,-1 2 0,-1 0 0,-3 0 0,-2 0 0,-1 3 0,1 2 0,1-1 0,0-2 0,2-1 0,3 3 0,-1-2 0,0-2 0,-1-3 0,-3-3 0,-1-1 0,-1 2 0,-3-1 0,0-3 0,-2-1 0,-1-4 0,0-4 0,-2-2 0,0-2 0,0-1 0,0 0 0,-1-1 0,0-1 0,-1-1 0,0-2 0,-2-4 0,0-1 0,-1-2 0,0-1 0,-2-1 0,0 0 0,1 0 0,-2-2 0,1 0 0,0 0 0,0-1 0,0 0 0</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76"/>
    </inkml:context>
    <inkml:brush xml:id="br0">
      <inkml:brushProperty name="width" value="0.04667" units="cm"/>
      <inkml:brushProperty name="height" value="0.04667" units="cm"/>
      <inkml:brushProperty name="ignorePressure" value="1"/>
    </inkml:brush>
  </inkml:definitions>
  <inkml:trace contextRef="#ctx0" brushRef="#br0">2970 1930 16384,'0'0'0,"0"0"0,0 0 0,0 0 0,0 0 0,0 0 0,0 0 0,0 0 0,1 1 0,2 1 0,1 1 0,1 2 0,2 3 0,2 2 0,1 6 0,1 4 0,1 4 0,1 2 0,2 2 0,3 5 0,3 5 0,2 1 0,1 0 0,2 2 0,-2 1 0,0 3 0,0-2 0,-2-1 0,1-3 0,-1 1 0,1 1 0,-2 0 0,-1-2 0,-2-1 0,0 0 0,-1 1 0,-3 0 0,-1-1 0,-3-5 0,-1-3 0,-1-2 0,-1-2 0,-1 0 0,1-1 0,-1-1 0,0-2 0,1-3 0,0-1 0,0-3 0,0-1 0,1 0 0,0-1 0,1 2 0,0 1 0,-1-1 0,0 0 0,-1-1 0,-2-2 0,-1-3 0,-1-2 0,-2-1 0,0-2 0,-1-1 0,-1-2 0,1-1 0,0 0 0,2-1 0,1-2 0,0 1 0,-1 0 0</inkml:trace>
  <inkml:trace contextRef="#ctx0" brushRef="#br0" timeOffset="1">3712 3138 16384,'0'0'0,"2"0"0,2 0 0,6 0 0,6 0 0,6-1 0,3 1 0,1 0 0,2 1 0,3 2 0,3 2 0,3 5 0,1 5 0,-1 9 0,-1 6 0,0 6 0,-2 8 0,-3 6 0,-5 1 0,-6 3 0,-6 3 0,-8-1 0,-8-2 0,-7-1 0,-6 0 0,-5-4 0,-7-2 0,-6-3 0,-8-2 0,-3-2 0,-3-4 0,-6-3 0,0-6 0,0-9 0,-1-6 0,-3-11 0,1-7 0,5-7 0,4-6 0,3-3 0,2-4 0,1-6 0,3-5 0,3-5 0,7-4 0,5-9 0,7-2 0,6-1 0,7-2 0,8 0 0,8 3 0,7 3 0,7 4 0,2 3 0,2 5 0,1 6 0,4 7 0,5 6 0,3 7 0,7 7 0,6 6 0,-3 3 0,-10 1 0,-13 1 0</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78"/>
    </inkml:context>
    <inkml:brush xml:id="br0">
      <inkml:brushProperty name="width" value="0.04667" units="cm"/>
      <inkml:brushProperty name="height" value="0.04667" units="cm"/>
      <inkml:brushProperty name="ignorePressure" value="1"/>
    </inkml:brush>
  </inkml:definitions>
  <inkml:trace contextRef="#ctx0" brushRef="#br0">4881 1058 16384,'0'0'0,"0"0"0,0 0 0,0 0 0,0 0 0,2-1 0,3-1 0,9-3 0,5 0 0,5 0 0,6 3 0,6 4 0,4 7 0,3 7 0,-2 7 0,-3 5 0,-4 10 0,-4 8 0,-6 3 0,-6 7 0,-6 4 0,-7-1 0,-7 0 0,-7 0 0,-9-1 0,-13-3 0,-9-4 0,-12-3 0,-11-2 0,-7-2 0,-12-3 0,-1-5 0,0-9 0,3-6 0,3-8 0,6-7 0,5-6 0,4-5 0,5-12 0,6-9 0,8-9 0,5-14 0,7-8 0,8-3 0,6-4 0,8 0 0,8 2 0,6 5 0,5 1 0,7 1 0,11 0 0,11 3 0,13 0 0,14 0 0,7 3 0,11 6 0,1 7 0,-5 9 0,-2 9 0,-5 9 0,-7 7 0,-4 10 0,-2 10 0,-1 7 0,-12 0 0,-12-4 0,-14-7 0</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79"/>
    </inkml:context>
    <inkml:brush xml:id="br0">
      <inkml:brushProperty name="width" value="0.04667" units="cm"/>
      <inkml:brushProperty name="height" value="0.04667" units="cm"/>
      <inkml:brushProperty name="ignorePressure" value="1"/>
    </inkml:brush>
  </inkml:definitions>
  <inkml:trace contextRef="#ctx0" brushRef="#br0">989 967 16384,'0'0'0,"0"0"0,0 0 0,1 0 0,4 0 0,3-2 0,8 0 0,11 1 0,11 1 0,8 3 0,8 3 0,5 4 0,-1 4 0,-5 6 0,-7 7 0,-6 4 0,-8 3 0,-6 4 0,-4 7 0,-5 4 0,-7 6 0,-7 9 0,-8 5 0,-6 4 0,-6 1 0,-8-3 0,-9-3 0,-10-3 0,-7-4 0,-5-6 0,-5-8 0,-2-6 0,-5-7 0,-4-6 0,-2-7 0,-5-6 0,3-7 0,1-7 0,1-6 0,5-5 0,6-5 0,6-2 0,6-8 0,3-9 0,5-11 0,4-17 0,8-9 0,8-8 0,10-3 0,13 1 0,13-4 0,12 6 0,10 3 0,10 4 0,8 4 0,2 10 0,4 11 0,6 8 0,2 12 0,5 10 0,3 10 0,-4 7 0,-1 7 0,-10 4 0,-15 0 0,-16-3 0</inkml:trace>
  <inkml:trace contextRef="#ctx0" brushRef="#br0" timeOffset="1">601 2053 16384,'0'0'0,"0"0"0,0 0 0,0 0 0,0 0 0,0 0 0,0 0 0,0 0 0,0 2 0,0 2 0,-1 3 0,-2 3 0,0 4 0,-2 2 0,-3 2 0,-3 0 0,-1 2 0,-3 1 0,-3 5 0,-2 4 0,-1 3 0,1 1 0,-2 1 0,1 0 0,-3 4 0,-2 0 0,-2 0 0,0-3 0,1-1 0,1 1 0,2 2 0,2 1 0,-1-1 0,-1 0 0,-2 0 0,-1 1 0,-1-2 0,3-2 0,0-3 0,2-1 0,2-1 0,-1 0 0,-1 2 0,0-2 0,0-1 0,1-3 0,0-4 0,2-2 0,3-3 0,2-2 0,3-2 0,2 0 0,1-1 0,1 0 0,0 0 0,1 0 0,-1 0 0,1-1 0,0-1 0,1 0 0,1-1 0,1-3 0,1 0 0,0-2 0,2-2 0,0 0 0,0-1 0,2-2 0,2-4 0,1-5 0,2-2 0,-2 2 0,0 3 0</inkml:trace>
  <inkml:trace contextRef="#ctx0" brushRef="#br0" timeOffset="2">628 2089 16384,'0'0'0,"0"0"0,0 0 0,0 0 0,0 0 0,0 0 0,0 0 0,0 0 0,0 0 0,-1 1 0,0 1 0,-2 3 0,-3 1 0,-5 2 0,-4 2 0,-5 1 0,-4 1 0,-1-1 0,-1-1 0,-4 1 0,-3-1 0,-6 0 0,-2 0 0,1 0 0,-1 1 0,-4 2 0,-2 1 0,-1 2 0,-1 1 0,1 1 0,-3 0 0,0 0 0,4-3 0,1-1 0,-1-1 0,-2 0 0,-1-1 0,-1 2 0,-5 4 0,-1 3 0,2 2 0,2 2 0,-2 1 0,0 0 0,3-2 0,3-1 0,-5 3 0,-2 2 0,2 0 0,3 0 0,0-1 0,-1 0 0,0-1 0,1 0 0,0 2 0,-1 0 0,3 0 0,5-3 0,5-3 0,4-2 0,0-2 0,1-2 0,0-1 0,0-1 0,3 1 0,2-1 0,2 1 0,1 0 0,1 1 0,0-1 0,1 0 0,1-2 0,0-2 0,4 0 0,2-3 0,2 0 0,3-2 0,3-1 0,0-1 0,2 0 0,2-1 0,0-1 0,2 0 0,0-1 0,2-1 0,0 0 0,1 0 0,0 0 0,0 0 0,1 0 0</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82"/>
    </inkml:context>
    <inkml:brush xml:id="br0">
      <inkml:brushProperty name="width" value="0.04667" units="cm"/>
      <inkml:brushProperty name="height" value="0.04667" units="cm"/>
      <inkml:brushProperty name="ignorePressure" value="1"/>
    </inkml:brush>
  </inkml:definitions>
  <inkml:trace contextRef="#ctx0" brushRef="#br0">3235 4688 16384,'0'0'0,"0"0"0,0 0 0,0 0 0,0 0 0,0 0 0,0 0 0,0 0 0,0 0 0,0 0 0,0 0 0,0 0 0,-1 1 0,-2 2 0,-2 3 0,-2 3 0,-2 5 0,-3 5 0,-2 4 0,-2 2 0,0 0 0,-1-1 0,-1 2 0,0 3 0,0 3 0,0 3 0,0 0 0,-3 1 0,-2 5 0,-2 3 0,0-1 0,0-2 0,1 0 0,1 0 0,2 1 0,0-2 0,1-2 0,0-3 0,1-1 0,-1 1 0,-1-1 0,0-2 0,2-2 0,2-4 0,2-3 0,2-1 0,2-1 0,1 0 0,0 1 0,0 1 0,1-2 0,0-1 0,0-2 0,2-3 0,0-3 0,1-2 0,1-2 0,2-1 0,-1-1 0,1 0 0,-1 0 0,1 0 0,1-1 0,-2-1 0,2 0 0,0-1 0,0-2 0,2 0 0,-1-1 0,1 0 0,0 0 0,0 0 0,0 0 0,1-1 0,0 1 0,2 0 0,-1 0 0,0 0 0</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6:33.634"/>
    </inkml:context>
    <inkml:brush xml:id="br0">
      <inkml:brushProperty name="width" value="0.04667" units="cm"/>
      <inkml:brushProperty name="height" value="0.04667" units="cm"/>
      <inkml:brushProperty name="ignorePressure" value="1"/>
    </inkml:brush>
  </inkml:definitions>
  <inkml:trace contextRef="#ctx0" brushRef="#br0">2856 985 16384,'0'0'0,"3"0"0,3 0 0,6 1 0,12 1 0,11 1 0,6 3 0,3 1 0,6 4 0,3 2 0,0 6 0,-1 3 0,-3 4 0,-3 3 0,-3 2 0,-3 3 0,-3 4 0,-6 3 0,-6 0 0,-8 6 0,-8 7 0,-10 4 0,-13 10 0,-11 5 0,-9-1 0,-10-1 0,-10-3 0,-4-8 0,-9-7 0,-6-9 0,-6-9 0,-3-7 0,4-9 0,7-8 0,6-7 0,6-6 0,3-6 0,4-5 0,0-11 0,-1-11 0,2-10 0,3-14 0,6-7 0,9-5 0,9-6 0,8 1 0,9 0 0,8 1 0,8 5 0,11 4 0,11 1 0,10 5 0,10 6 0,9 6 0,6 8 0,9 4 0,1 3 0,0 4 0,-2 4 0,-7 3 0,-9 6 0,-11 7 0,-7 8 0,-10 5 0,-11 1 0,-8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3:09.127"/>
    </inkml:context>
    <inkml:brush xml:id="br0">
      <inkml:brushProperty name="width" value="0.04667" units="cm"/>
      <inkml:brushProperty name="height" value="0.04667" units="cm"/>
      <inkml:brushProperty name="color" value="#ED1C24"/>
      <inkml:brushProperty name="ignorePressure" value="1"/>
    </inkml:brush>
  </inkml:definitions>
  <inkml:traceGroup>
    <inkml:annotationXML>
      <emma:emma xmlns:emma="http://www.w3.org/2003/04/emma" version="1.0">
        <emma:interpretation id="{FDB643CD-B849-463E-9270-8828E670EE38}" emma:medium="tactile" emma:mode="ink">
          <msink:context xmlns:msink="http://schemas.microsoft.com/ink/2010/main" type="inkDrawing"/>
        </emma:interpretation>
      </emma:emma>
    </inkml:annotationXML>
    <inkml:trace contextRef="#ctx0" brushRef="#br0">15366 4571 16384,'0'0'0,"0"0"0,0 0 0,0 0 0,0 0 0,0 0 0,0 0 0,0 0 0,0 0 0,0 0 0,0 0 0,0 0 0,0 0 0,0 0 0,0 0 0,0 0 0,0 0 0,0 0 0,0 0 0,0 0 0,0 0 0,0 0 0,0 0 0,4 0 0,2 0 0,5 0 0,5 0 0,4 0 0,8 2 0,11 1 0,12 0 0,13-1 0,6 0 0,5-1 0,1-1 0,0 1 0,1-1 0,1-2 0,1-2 0,4 2 0,6-1 0,6-1 0,3 1 0,4-1 0,3 2 0,-3 0 0,-11 2 0,-11-1 0,-14 1 0,-10 0 0,-4 0 0,0 0 0,0 1 0,6-1 0,3 0 0,5 2 0,6 3 0,4 1 0,3-2 0,0 1 0,-4-3 0,-6-1 0,-5 0 0,-5-1 0,-1 0 0,-4 0 0,3 0 0,0-1 0,1 1 0,4 0 0,1 0 0,4 0 0,0 0 0,1 0 0,-2 0 0,-5 0 0,-1 0 0,0 0 0,2 0 0,4 0 0,5 2 0,4 3 0,4 2 0,2 3 0,0-1 0,2 0 0,0-1 0,-1-2 0,1 0 0,1 0 0,2 1 0,1-2 0,3-1 0,2-2 0,-1-1 0,-4-1 0,-5 0 0,-3 0 0,1 0 0,4 0 0,1 0 0,3-1 0,2 1 0,0 0 0,-1 0 0,-3 0 0,-3 0 0,-4 0 0,-3 0 0,0 0 0,2 2 0,0 1 0,2 2 0,-2-1 0,1 1 0,0-1 0,-2 1 0,-5-1 0,-5-1 0,-4-2 0,-2 0 0,1 0 0,3 1 0,5 3 0,4 0 0,4 0 0,-3-1 0,-6-2 0,-9-1 0,-7 0 0,-8-1 0,-4 0 0,-6 0 0,-1-1 0,-1 1 0,0 0 0,-1 0 0,-1 0 0,-1 0 0,-7 0 0,-1 0 0,-4 0 0,-2 0 0,-4 0 0,3 0 0,-3 0 0,-3 0 0,2 0 0,-2 0 0,-2 0 0,-2 0 0,3 0 0,0 0 0,3 2 0,0 1 0,3 0 0,-2-1 0,3 0 0,-2-1 0,2-1 0,-3 0 0,-1 0 0,0 2 0,-1 1 0,-2-1 0,2-1 0,0 1 0,-3-2 0,-2 1 0,-2-1 0,-2 0 0,0 0 0,4 2 0,1 1 0,-1-1 0,0 1 0,-2-2 0,-1 1 0,-1-2 0,-1 0 0,0 0 0,0 0 0,0 0 0,0 0 0,0 0 0,-1 0 0,1 0 0,0 0 0,0 0 0,0 0 0,0 0 0,0 0 0,0 0 0,0 0 0,0 0 0,0 0 0,0 0 0,0 0 0,0 0 0,0 0 0,0 0 0,5 0 0,1 0 0,0 0 0,-1 0 0,3 0 0,0 0 0,-1 0 0,-2 0 0,-2 0 0,-1 0 0,4 0 0,0 0 0,0 0 0,-2 0 0,0 0 0,2 0 0,1 0 0,-1 0 0,-2 0 0,4 0 0,0 0 0,-1 0 0,-2 0 0,-1 0 0,-3 0 0,5 0 0,-1 0 0,6 0 0,-1 0 0,0 0 0,-4 0 0,-2 0 0,-1 0 0,-2 0 0,-1 0 0,0 0 0,-1 0 0,1 0 0,0 0 0,0 0 0,-1 0 0,1 0 0</inkml:trace>
  </inkml:traceGroup>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6:33.636"/>
    </inkml:context>
    <inkml:brush xml:id="br0">
      <inkml:brushProperty name="width" value="0.04667" units="cm"/>
      <inkml:brushProperty name="height" value="0.04667" units="cm"/>
      <inkml:brushProperty name="ignorePressure" value="1"/>
    </inkml:brush>
  </inkml:definitions>
  <inkml:trace contextRef="#ctx0" brushRef="#br0">-288 4441 16384,'0'0'0,"0"0"0,0 0 0,0 0 0,0 0 0,0 0 0,0 0 0,0 0 0,0 0 0,0 0 0,0 0 0,0 0 0,0 0 0,0 1 0,0 2 0,0-1 0,1 2 0,0 1 0,1 1 0,1 0 0,2 2 0,3 0 0,4 1 0,5 1 0,5 2 0,6 3 0,2 1 0,2 2 0,2 2 0,4 1 0,3 0 0,0-1 0,-2-2 0,0-1 0,3-1 0,3-1 0,3 1 0,1 1 0,4 1 0,1 2 0,-3 1 0,-4 0 0,0-1 0,1-1 0,1 0 0,1-2 0,2 0 0,-1 1 0,1-1 0,-5 1 0,-3 1 0,-3 0 0,-1 1 0,0-1 0,1-1 0,0 0 0,0-2 0,0 0 0,1-1 0,-1 1 0,-3-1 0,-4 1 0,-1-1 0,-2 1 0,2 1 0,0 0 0,-1-2 0,-2-2 0,-4-1 0,-1-1 0,-3-1 0,-1-1 0,1 0 0,1 0 0,1 1 0,0 0 0,-1 1 0,-2 0 0,-3-1 0,-3 1 0,-1-2 0,-3 2 0,0-1 0,-1 0 0,1 0 0,1 0 0,0 0 0,1-1 0,0-1 0,0-1 0,0 0 0,0 0 0,0 1 0,0-1 0,0 0 0,-1 0 0,-1 1 0,0 0 0,-1 1 0,0 0 0,0 0 0,-1 0 0,0 1 0,0-1 0,0 0 0,-1 0 0,-2-1 0,2 0 0,-2-1 0,1 0 0,0 0 0,-1-1 0,0 0 0,-1-2 0,0 0 0,0 0 0,-1 0 0,0 0 0,-1-1 0,1 1 0,-1 0 0,1 0 0,-2 0 0,2-1 0,-1 1 0,1-1 0,-1 0 0,-1-1 0,0 0 0,-1-1 0,0-1 0,-1 0 0,0 0 0,0 0 0,0 0 0,-1 0 0,1 0 0,1 0 0,1 2 0,-1-1 0,0 0 0,0 0 0,0 1 0,0-1 0,0 2 0,1 0 0,0 0 0,0-1 0,1 2 0,-1-1 0,1 1 0,0-1 0,-1-1 0,-1-1 0,0 0 0,-1 0 0,1-1 0,-1 0 0,0 0 0,0 1 0,1 0 0,-1 0 0,1 0 0,-1 0 0</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6:33.637"/>
    </inkml:context>
    <inkml:brush xml:id="br0">
      <inkml:brushProperty name="width" value="0.04667" units="cm"/>
      <inkml:brushProperty name="height" value="0.04667" units="cm"/>
      <inkml:brushProperty name="ignorePressure" value="1"/>
    </inkml:brush>
  </inkml:definitions>
  <inkml:trace contextRef="#ctx0" brushRef="#br0">4538-371 16384,'0'0'0,"0"0"0,0 0 0,0 0 0,2-1 0,0-1 0,3-1 0,3 0 0,5 0 0,5 1 0,3 1 0,4 2 0,3 4 0,3 3 0,2 6 0,2 6 0,2 2 0,0 4 0,0 3 0,-2 5 0,-6 2 0,-5 1 0,-6 1 0,-6 4 0,-4 3 0,-6 0 0,-6-2 0,-6-2 0,-10 3 0,-8-1 0,-5 0 0,-5-3 0,-4-2 0,-4-3 0,-2-3 0,2-4 0,3-4 0,0-3 0,0-6 0,1-5 0,1-9 0,0-8 0,-1-8 0,-1-8 0,-1-10 0,2-8 0,4-6 0,6-6 0,7-5 0,6 0 0,6 3 0,6 1 0,5 1 0,4 5 0,5 4 0,8 5 0,11 3 0,12 2 0,11 4 0,9 5 0,2 6 0,-4 5 0,-3 6 0,-3 4 0,-2 2 0,-10 2 0,-10 1 0,-11 0 0</inkml:trace>
  <inkml:trace contextRef="#ctx0" brushRef="#br0" timeOffset="1">3802-1663 16384,'0'0'0,"0"0"0,0 0 0,0 0 0,0 0 0,2 1 0,2 0 0,1 1 0,2 1 0,0 1 0,1 1 0,0 1 0,2 3 0,0 3 0,1 5 0,1 4 0,0 4 0,-1 1 0,0 2 0,0 2 0,1 4 0,2 3 0,2 0 0,3-1 0,2-1 0,2 2 0,-1 4 0,-1-1 0,-3 0 0,-2 0 0,-1 3 0,1 2 0,1-1 0,0-2 0,2-1 0,3 3 0,-1-2 0,0-2 0,-1-3 0,-3-3 0,-1-1 0,-1 2 0,-3-1 0,0-3 0,-2-2 0,0-2 0,-2-5 0,-1-2 0,0-2 0,0-1 0,0 0 0,-1-1 0,0-1 0,-1-1 0,0-3 0,-2-2 0,0-2 0,-1-2 0,0-1 0,-1-1 0,-1 0 0,0 0 0,0-2 0,0 0 0,0 0 0,-1-1 0,1 0 0</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6:33.639"/>
    </inkml:context>
    <inkml:brush xml:id="br0">
      <inkml:brushProperty name="width" value="0.04667" units="cm"/>
      <inkml:brushProperty name="height" value="0.04667" units="cm"/>
      <inkml:brushProperty name="ignorePressure" value="1"/>
    </inkml:brush>
  </inkml:definitions>
  <inkml:trace contextRef="#ctx0" brushRef="#br0">2970 1930 16384,'0'0'0,"0"0"0,0 0 0,0 0 0,0 0 0,0 0 0,0 0 0,0 0 0,1 1 0,2 1 0,1 1 0,1 2 0,2 3 0,2 2 0,1 6 0,1 4 0,1 4 0,1 2 0,2 2 0,3 5 0,4 5 0,0 1 0,2 0 0,2 2 0,-2 1 0,0 3 0,0-2 0,-2-1 0,1-3 0,-1 1 0,1 1 0,-2 0 0,-1-2 0,-2-1 0,0 0 0,-1 1 0,-3 0 0,-1-1 0,-2-5 0,-3-3 0,0-2 0,-1-2 0,0 0 0,-1-1 0,0-1 0,0-2 0,1-3 0,0-1 0,0-3 0,0-1 0,1 0 0,1-1 0,-1 2 0,1 1 0,0-1 0,-2 0 0,0-1 0,-1-2 0,-3-3 0,0-2 0,-2-1 0,0-2 0,-1-1 0,-1-2 0,1-1 0,0 0 0,2-1 0,1-2 0,0 1 0,-1 0 0</inkml:trace>
  <inkml:trace contextRef="#ctx0" brushRef="#br0" timeOffset="1">3713 3138 16384,'0'0'0,"1"0"0,3 0 0,6 0 0,7 0 0,4-1 0,4 1 0,1 0 0,2 1 0,3 2 0,3 2 0,3 5 0,1 5 0,-1 9 0,-1 6 0,0 6 0,-2 8 0,-3 6 0,-5 1 0,-5 3 0,-8 3 0,-7-1 0,-7-2 0,-9-1 0,-5 0 0,-5-4 0,-6-2 0,-8-3 0,-7-2 0,-3-2 0,-3-4 0,-6-3 0,0-6 0,0-9 0,-1-6 0,-3-11 0,1-7 0,5-7 0,4-6 0,3-3 0,2-4 0,1-6 0,3-5 0,3-5 0,7-4 0,5-9 0,7-2 0,6-1 0,7-2 0,8 0 0,9 3 0,5 3 0,8 4 0,2 3 0,2 5 0,1 6 0,4 7 0,5 6 0,3 7 0,7 7 0,6 6 0,-3 3 0,-10 1 0,-13 1 0</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6:33.641"/>
    </inkml:context>
    <inkml:brush xml:id="br0">
      <inkml:brushProperty name="width" value="0.04667" units="cm"/>
      <inkml:brushProperty name="height" value="0.04667" units="cm"/>
      <inkml:brushProperty name="ignorePressure" value="1"/>
    </inkml:brush>
  </inkml:definitions>
  <inkml:trace contextRef="#ctx0" brushRef="#br0">4881 1058 16384,'0'0'0,"0"0"0,0 0 0,0 0 0,0 0 0,2-1 0,3-1 0,9-3 0,5 0 0,5 0 0,6 3 0,6 4 0,4 7 0,3 7 0,-2 7 0,-3 5 0,-3 10 0,-6 8 0,-5 3 0,-6 7 0,-6 4 0,-7-1 0,-6 0 0,-9 0 0,-8-1 0,-13-3 0,-9-5 0,-11-2 0,-13-1 0,-6-3 0,-12-3 0,-1-6 0,0-7 0,3-7 0,3-8 0,6-7 0,5-6 0,4-6 0,5-10 0,6-11 0,8-7 0,5-15 0,7-8 0,8-3 0,6-4 0,8 0 0,8 2 0,6 5 0,5 1 0,7 0 0,11 2 0,11 2 0,13 0 0,14 0 0,7 3 0,11 6 0,1 7 0,-5 9 0,-2 9 0,-5 9 0,-7 7 0,-4 10 0,-2 10 0,-1 7 0,-12 0 0,-12-4 0,-14-7 0</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6:33.642"/>
    </inkml:context>
    <inkml:brush xml:id="br0">
      <inkml:brushProperty name="width" value="0.04667" units="cm"/>
      <inkml:brushProperty name="height" value="0.04667" units="cm"/>
      <inkml:brushProperty name="ignorePressure" value="1"/>
    </inkml:brush>
  </inkml:definitions>
  <inkml:trace contextRef="#ctx0" brushRef="#br0">990 967 16384,'0'0'0,"0"0"0,0 0 0,1 0 0,4 0 0,3-2 0,7 0 0,13 1 0,10 1 0,8 3 0,8 3 0,5 4 0,-1 4 0,-5 6 0,-7 7 0,-6 4 0,-8 3 0,-6 4 0,-4 7 0,-5 4 0,-7 6 0,-7 9 0,-8 5 0,-6 4 0,-6 1 0,-8-3 0,-9-3 0,-10-2 0,-7-5 0,-5-7 0,-5-6 0,-2-8 0,-5-5 0,-4-7 0,-2-7 0,-5-6 0,2-7 0,3-7 0,0-7 0,5-4 0,6-4 0,6-4 0,5-6 0,5-10 0,4-11 0,4-18 0,7-7 0,9-10 0,11-2 0,11 1 0,15-3 0,11 4 0,10 5 0,10 2 0,8 5 0,2 10 0,4 11 0,5 9 0,4 10 0,3 11 0,5 10 0,-5 7 0,-1 7 0,-10 4 0,-15 0 0,-16-2 0</inkml:trace>
  <inkml:trace contextRef="#ctx0" brushRef="#br0" timeOffset="1">602 2054 16384,'0'0'0,"0"0"0,0 0 0,0 0 0,0 0 0,0 0 0,0 0 0,0 0 0,0 2 0,0 1 0,-2 4 0,0 4 0,-1 3 0,-3 2 0,-2 2 0,-2 0 0,-3 2 0,-1 1 0,-4 5 0,-2 4 0,-1 3 0,0 1 0,0 0 0,-1 2 0,-2 3 0,-2 0 0,-1 0 0,-1-3 0,1-1 0,1 1 0,2 2 0,1 1 0,1-1 0,-2 0 0,-2 0 0,-2 1 0,1-2 0,1-2 0,2-2 0,1-2 0,1-2 0,0 2 0,-1 0 0,0 0 0,1-3 0,-1-2 0,1-3 0,3-3 0,2-3 0,2-3 0,3 0 0,1-2 0,2 0 0,1 0 0,0 0 0,1 0 0,0 0 0,0-1 0,0 0 0,1-1 0,0-2 0,2-1 0,1-2 0,0-1 0,2-1 0,0-2 0,1 0 0,0-2 0,3-4 0,2-5 0,0-1 0,0 1 0,-2 2 0</inkml:trace>
  <inkml:trace contextRef="#ctx0" brushRef="#br0" timeOffset="2">629 2089 16384,'0'0'0,"0"0"0,0 0 0,0 0 0,0 0 0,0 0 0,0 0 0,0 0 0,0 0 0,-1 1 0,0 2 0,-3 1 0,-2 3 0,-4 1 0,-5 2 0,-5 1 0,-4 1 0,-2-1 0,1-1 0,-5 1 0,-4-1 0,-4 0 0,-3 0 0,1 0 0,-1 0 0,-4 3 0,-3 2 0,0 1 0,0 1 0,-1 1 0,-2 0 0,0-1 0,5-1 0,0-2 0,-1-1 0,-3 0 0,0-1 0,-1 2 0,-5 4 0,-1 3 0,3 2 0,0 2 0,0 1 0,-2 0 0,5-2 0,1-1 0,-4 3 0,-2 2 0,2 0 0,3 0 0,0-1 0,-1 0 0,0-1 0,2 0 0,-2 2 0,1 1 0,2-2 0,4-2 0,7-3 0,2-2 0,1-2 0,1-2 0,0-1 0,1 0 0,1-1 0,3 1 0,2-1 0,2 2 0,-1-1 0,1 1 0,1-2 0,1-1 0,0-1 0,4-2 0,2-1 0,2-2 0,3 0 0,3-2 0,0-1 0,2 0 0,2-2 0,0 0 0,2 0 0,0-1 0,2 0 0,0-1 0,1 0 0,0 0 0,0 0 0,1 0 0</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6:33.644"/>
    </inkml:context>
    <inkml:brush xml:id="br0">
      <inkml:brushProperty name="width" value="0.04667" units="cm"/>
      <inkml:brushProperty name="height" value="0.04667" units="cm"/>
      <inkml:brushProperty name="ignorePressure" value="1"/>
    </inkml:brush>
  </inkml:definitions>
  <inkml:trace contextRef="#ctx0" brushRef="#br0">3235 4688 16384,'0'0'0,"0"0"0,0 0 0,0 0 0,0 0 0,0 0 0,0 0 0,0 0 0,0 0 0,0 0 0,0 0 0,0 0 0,-1 1 0,-1 2 0,-3 3 0,-3 3 0,-1 5 0,-3 5 0,-2 4 0,-1 1 0,-2 1 0,1 0 0,-2 1 0,0 3 0,0 3 0,-1 3 0,1 0 0,-3 1 0,-2 5 0,-2 2 0,0 0 0,0-1 0,1-2 0,2 2 0,0 0 0,1-2 0,1-2 0,0-3 0,1-1 0,-1 0 0,-1 1 0,0-3 0,2-2 0,2-4 0,2-3 0,3-1 0,0-1 0,2 0 0,0 1 0,0 0 0,1 0 0,0-2 0,0-3 0,2-2 0,0-3 0,1-2 0,1-1 0,2-2 0,-1-1 0,1 0 0,-1-1 0,1 1 0,1-1 0,-2 0 0,2-2 0,0 0 0,0-2 0,2 0 0,-1 0 0,1-1 0,0-1 0,0 1 0,0 0 0,1 0 0,0 0 0,2 0 0,-1 0 0,0 0 0</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6:46.725"/>
    </inkml:context>
    <inkml:brush xml:id="br0">
      <inkml:brushProperty name="width" value="0.04667" units="cm"/>
      <inkml:brushProperty name="height" value="0.04667" units="cm"/>
      <inkml:brushProperty name="ignorePressure" value="1"/>
    </inkml:brush>
  </inkml:definitions>
  <inkml:trace contextRef="#ctx0" brushRef="#br0">2856 985 16384,'0'0'0,"2"0"0,4 0 0,7 1 0,10 1 0,12 1 0,6 3 0,4 1 0,4 3 0,4 4 0,0 5 0,-1 3 0,-4 4 0,-1 3 0,-4 2 0,-3 3 0,-3 4 0,-7 2 0,-5 1 0,-7 7 0,-9 5 0,-10 5 0,-13 11 0,-12 3 0,-7 0 0,-11-1 0,-10-3 0,-4-8 0,-9-7 0,-6-9 0,-6-9 0,-3-7 0,4-9 0,7-8 0,7-7 0,4-6 0,5-6 0,3-5 0,-1-11 0,1-11 0,1-10 0,2-14 0,8-6 0,8-7 0,9-5 0,8 2 0,9-2 0,8 3 0,8 4 0,11 4 0,11 1 0,10 5 0,10 5 0,9 8 0,6 7 0,8 3 0,3 5 0,-2 3 0,-1 4 0,-7 3 0,-9 6 0,-11 7 0,-7 8 0,-10 5 0,-11 1 0,-8 0 0</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6:46.726"/>
    </inkml:context>
    <inkml:brush xml:id="br0">
      <inkml:brushProperty name="width" value="0.04667" units="cm"/>
      <inkml:brushProperty name="height" value="0.04667" units="cm"/>
      <inkml:brushProperty name="ignorePressure" value="1"/>
    </inkml:brush>
  </inkml:definitions>
  <inkml:trace contextRef="#ctx0" brushRef="#br0">-288 4441 16384,'0'0'0,"0"0"0,0 0 0,0 0 0,0 0 0,0 0 0,0 0 0,0 0 0,0 0 0,0 0 0,0 0 0,0 0 0,0 0 0,0 1 0,0 2 0,0-1 0,1 2 0,0 1 0,1 1 0,1 0 0,2 2 0,3 0 0,4 1 0,5 1 0,5 2 0,6 3 0,2 1 0,2 2 0,2 2 0,4 1 0,3 0 0,0-1 0,-2-2 0,0-1 0,3-1 0,3-1 0,3 1 0,1 1 0,4 1 0,1 2 0,-3 1 0,-4-1 0,0 1 0,1-2 0,1-1 0,2 0 0,0-1 0,1 0 0,-1 1 0,-4 0 0,-3 1 0,-3 0 0,-1 0 0,0 1 0,1-2 0,0 0 0,0-2 0,0-1 0,1 0 0,-1 1 0,-3 0 0,-4-1 0,-1 0 0,-2 1 0,2 2 0,0-2 0,-1 0 0,-2-3 0,-3-1 0,-3-2 0,-2 0 0,-1 0 0,1-2 0,1 2 0,2-1 0,-2 2 0,0 0 0,-2 0 0,-3-1 0,-2 0 0,-3 0 0,-2 0 0,0 1 0,-1-1 0,1 0 0,1 0 0,0-1 0,1 0 0,0-1 0,0 0 0,0-1 0,0 0 0,0 0 0,0 1 0,0-1 0,-1 0 0,-1 1 0,0 0 0,0 0 0,-1 1 0,-1 1 0,0-1 0,1 0 0,-2 1 0,1-1 0,-1 0 0,-2-1 0,2 0 0,-2-1 0,1 0 0,0-1 0,-1 1 0,0-2 0,-1 0 0,0-1 0,0 0 0,-1 0 0,0-1 0,-1 1 0,1 0 0,-1-1 0,1 1 0,-1 0 0,0 0 0,0-1 0,1 0 0,-1 0 0,-1 0 0,0-2 0,-1 0 0,0 0 0,-1-1 0,0 0 0,0-1 0,0 1 0,-1 0 0,1 0 0,1 1 0,1 0 0,-1 1 0,0-1 0,0-1 0,0 2 0,0 0 0,0 0 0,1 1 0,0 0 0,0 0 0,1 0 0,-1 1 0,1-1 0,0 0 0,-1-1 0,-1 0 0,0-1 0,0-1 0,-1 0 0,0 0 0,0 0 0,0 1 0,1 0 0,-1 1 0,1-1 0,-1 0 0</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6:46.726"/>
    </inkml:context>
    <inkml:brush xml:id="br0">
      <inkml:brushProperty name="width" value="0.04667" units="cm"/>
      <inkml:brushProperty name="height" value="0.04667" units="cm"/>
      <inkml:brushProperty name="ignorePressure" value="1"/>
    </inkml:brush>
  </inkml:definitions>
  <inkml:trace contextRef="#ctx0" brushRef="#br0">4538-371 16384,'0'0'0,"0"0"0,0 0 0,0 0 0,2-1 0,0-1 0,3-1 0,3 0 0,5 0 0,5 1 0,3 2 0,4 0 0,3 5 0,3 4 0,2 5 0,1 5 0,4 3 0,-1 4 0,0 3 0,-3 5 0,-4 2 0,-6 1 0,-6 2 0,-6 2 0,-4 4 0,-6 0 0,-6-1 0,-6-3 0,-11 2 0,-7 0 0,-4 0 0,-6-3 0,-4-2 0,-5-3 0,0-3 0,1-4 0,3-3 0,0-5 0,0-4 0,1-7 0,1-8 0,0-8 0,-1-7 0,-1-9 0,-1-10 0,2-9 0,4-5 0,6-6 0,6-5 0,8 0 0,5 3 0,6 1 0,5 1 0,4 5 0,5 4 0,8 5 0,11 3 0,12 2 0,11 4 0,9 5 0,2 6 0,-4 6 0,-3 4 0,-3 5 0,-2 3 0,-10 1 0,-10 0 0,-11 1 0</inkml:trace>
  <inkml:trace contextRef="#ctx0" brushRef="#br0" timeOffset="1">3802-1663 16384,'0'0'0,"0"0"0,0 0 0,0 0 0,0 0 0,2 1 0,2 0 0,1 1 0,2 1 0,0 1 0,1 1 0,0 1 0,2 3 0,0 3 0,1 5 0,1 4 0,0 4 0,-1 1 0,0 2 0,0 2 0,1 4 0,2 3 0,2 0 0,3-1 0,2-1 0,2 3 0,-1 2 0,-1 0 0,-3 0 0,-2 0 0,-1 3 0,1 2 0,1-1 0,0-2 0,2-1 0,3 3 0,-1-2 0,0-2 0,-1-3 0,-3-3 0,-1-1 0,-1 2 0,-3-1 0,0-2 0,-2-3 0,-1-3 0,0-3 0,-2-3 0,0-2 0,0-2 0,0 1 0,-1-1 0,0-1 0,-1-1 0,0-2 0,-2-3 0,0-2 0,-1-3 0,0 0 0,-2-1 0,0 0 0,1 0 0,-2-2 0,1 0 0,0 0 0,0-1 0,0 1 0</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6:46.728"/>
    </inkml:context>
    <inkml:brush xml:id="br0">
      <inkml:brushProperty name="width" value="0.04667" units="cm"/>
      <inkml:brushProperty name="height" value="0.04667" units="cm"/>
      <inkml:brushProperty name="ignorePressure" value="1"/>
    </inkml:brush>
  </inkml:definitions>
  <inkml:trace contextRef="#ctx0" brushRef="#br0">2970 1930 16384,'0'0'0,"0"0"0,0 0 0,0 0 0,0 0 0,0 0 0,0 0 0,0 0 0,1 1 0,2 1 0,1 1 0,1 2 0,2 3 0,2 2 0,1 6 0,1 4 0,1 4 0,1 2 0,2 2 0,3 5 0,3 5 0,2 1 0,1 0 0,2 2 0,-2 1 0,0 3 0,-1-2 0,0-1 0,-1-3 0,1 0 0,-1 3 0,0-1 0,-3-2 0,0-2 0,-1 2 0,-2 0 0,-1 0 0,-2-2 0,-3-3 0,-1-4 0,-2-2 0,0-2 0,0 0 0,-1-1 0,1-1 0,-1-3 0,0-1 0,1-3 0,0-1 0,1-2 0,0-1 0,0 1 0,0 1 0,1 0 0,0 1 0,-1-1 0,-2-2 0,0-1 0,-2-2 0,-2-3 0,-1-1 0,0-2 0,-1-2 0,0 0 0,0-2 0,-1 0 0,3-2 0,2 0 0,-2-1 0,1 1 0</inkml:trace>
  <inkml:trace contextRef="#ctx0" brushRef="#br0" timeOffset="1">3712 3138 16384,'0'0'0,"1"0"0,3 0 0,6 0 0,7 0 0,5-1 0,2 0 0,2 1 0,2 2 0,4 1 0,2 2 0,2 4 0,2 7 0,-1 7 0,0 7 0,-2 7 0,-1 7 0,-3 5 0,-5 3 0,-5 1 0,-8 4 0,-7 0 0,-7-4 0,-9 1 0,-5-2 0,-5-2 0,-6-4 0,-8-2 0,-7-2 0,-2-2 0,-5-3 0,-5-5 0,0-5 0,0-8 0,-1-8 0,-2-9 0,0-9 0,4-6 0,5-5 0,4-4 0,1-5 0,0-5 0,4-5 0,4-4 0,6-5 0,5-9 0,7-3 0,6 0 0,7-2 0,8 0 0,8 3 0,7 4 0,6 2 0,4 5 0,1 4 0,1 6 0,4 6 0,5 7 0,3 8 0,6 6 0,7 6 0,-2 2 0,-12 3 0,-12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3:03.262"/>
    </inkml:context>
    <inkml:brush xml:id="br0">
      <inkml:brushProperty name="width" value="0.04667" units="cm"/>
      <inkml:brushProperty name="height" value="0.04667" units="cm"/>
      <inkml:brushProperty name="color" value="#ED1C24"/>
      <inkml:brushProperty name="ignorePressure" value="1"/>
    </inkml:brush>
  </inkml:definitions>
  <inkml:traceGroup>
    <inkml:annotationXML>
      <emma:emma xmlns:emma="http://www.w3.org/2003/04/emma" version="1.0">
        <emma:interpretation id="{4B08065C-E28B-4F46-98F8-97F2C9B42079}" emma:medium="tactile" emma:mode="ink">
          <msink:context xmlns:msink="http://schemas.microsoft.com/ink/2010/main" type="inkDrawing"/>
        </emma:interpretation>
      </emma:emma>
    </inkml:annotationXML>
    <inkml:trace contextRef="#ctx0" brushRef="#br0">19255 4124 16384,'-2'7'0,"-4"13"0,-4 25 0,-6 34 0,-8 39 0,-3 27 0,0 8 0,2-15 0,3-23 0,5-27 0,7-28 0,4-29 0,2-46 0,1-55 0,3-70 0,6-66 0,6-37 0,6-10 0,5 6 0,0 28 0,0 36 0,-3 42 0,-4 46 0,-6 39 0,-4 28 0,-5 38 0,-7 73 0,-15 92 0,-8 80 0,-7 73 0,1 21 0,3 9 0,2-16 0,8-48 0,7-64 0,7-64 0,3-56 0,4-47 0,2-34 0,-2-61 0,-1-77 0,5-118 0,11-77 0,18-75 0,14-17 0,11-3 0,8 17 0,2 45 0,-4 63 0,-5 62 0,-10 62 0,-13 56 0,-14 44 0,-4 37 0,-8 80 0,-14 96 0,-28 135 0,-25 97 0,-21 63 0,-11 42 0,6-25 0,12-40 0,13-62 0,14-78 0,17-83 0,11-76 0,9-63 0,4-56 0,0-68 0,2-107 0,8-88 0,12-100 0,17-50 0,20-37 0,12 12 0,10 29 0,2 41 0,-2 58 0,-10 67 0,-14 67 0,-16 61 0,-9 49 0,-11 63 0,-11 77 0,-24 122 0,-28 96 0,-23 90 0,-12 38 0,-5 18 0,10-40 0,17-60 0,14-76 0,16-76 0,13-73 0,9-60 0,5-50 0,9-100 0,14-116 0,24-134 0,21-88 0,18-43 0,12-7 0,2 17 0,-8 57 0,-12 75 0,-18 80 0,-16 77 0,-15 65 0,-13 49 0,-12 55 0,-20 90 0,-26 102 0,-27 99 0,-23 77 0,-9 42 0,3 11 0,9-11 0,14-47 0,19-71 0,16-76 0,14-72 0,12-61 0,9-47 0,5-59 0,4-88 0,17-138 0,17-109 0,21-81 0,18-33 0,13-2 0,4 41 0,-5 64 0,-11 71 0,-14 75 0,-15 72 0,-17 59 0,-10 49 0,-10 67 0,-14 118 0,-19 128 0,-24 99 0,-27 113 0,-15 37 0,-9 3 0,2-29 0,10-56 0,15-78 0,16-92 0,17-88 0,12-76 0,10-70 0,3-86 0,4-134 0,11-111 0,23-106 0,22-52 0,24-22 0,11 26 0,11 39 0,1 59 0,-12 74 0,-17 77 0,-20 71 0,-18 57 0,-12 62 0,-13 81 0,-29 132 0,-28 110 0,-27 84 0,-15 52 0,-6 0 0,7-40 0,15-69 0,19-87 0,20-82 0,16-71 0,13-62 0,12-106 0,19-112 0,37-130 0,27-70 0,28-57 0,12 5 0,0 33 0,-6 47 0,-17 65 0,-21 70 0,-20 69 0,-23 56 0,-13 59 0,-12 70 0,-19 123 0,-22 95 0,-21 88 0,-19 33 0,-10-2 0,-2-31 0,6-57 0,14-68 0,17-72 0,16-63 0,5-58 0,8-89 0,20-130 0,29-101 0,29-73 0,16-22 0,13 1 0,1 34 0,-11 63 0,-14 71 0,-18 73 0,-19 61 0,-9 66 0,-14 100 0,-25 154 0,-28 125 0,-27 82 0,-21 59 0,-7-14 0,4-51 0,14-74 0,19-89 0,19-87 0,18-75 0,10-65 0,14-80 0,21-122 0,27-99 0,29-88 0,17-39 0,13-17 0,3 18 0,-6 44 0,-9 59 0,-19 69 0,-19 69 0,-21 57 0,-13 49 0,-17 88 0,-23 90 0,-29 115 0,-19 62 0,-12 47 0,-3 8 0,7-40 0,12-65 0,14-76 0,15-69 0,9-63 0,7-87 0,11-115 0,22-125 0,26-84 0,24-56 0,17-2 0,9 21 0,1 46 0,-11 69 0,-17 75 0,-19 71 0,-18 65 0,-20 81 0,-29 131 0,-26 96 0,-28 98 0,-14 31 0,-5-8 0,6-42 0,13-66 0,16-73 0,19-69 0,17-54 0,7-56 0,14-88 0,19-99 0,25-100 0,20-62 0,15-25 0,13 0 0,0 32 0,-3 58 0,-13 69 0,-18 68 0,-13 62 0,-11 85 0,-22 125 0,-29 120 0,-32 120 0,-20 55 0,-15 28 0,-2-26 0,8-60 0,12-81 0,16-85 0,17-79 0,15-59 0,10-63 0,17-97 0,21-103 0,23-97 0,16-49 0,19-36 0,5 8 0,-1 40 0,-9 64 0,-15 69 0,-19 68 0,-16 55 0,-12 57 0,-20 98 0,-25 102 0,-29 108 0,-17 59 0,-10 36 0,1-19 0,11-54 0,14-72 0,15-72 0,15-66 0,11-51 0,12-57 0,17-89 0,25-115 0,33-96 0,31-65 0,20-30 0,5 13 0,-10 39 0,-17 59 0,-22 70 0,-21 66 0,-21 59 0,-13 59 0,-11 88 0,-10 121 0,-23 128 0,-19 80 0,-24 63 0,-11 0 0,-1-38 0,9-67 0,12-82 0,15-81 0,13-71 0,11-58 0,14-83 0,20-110 0,26-110 0,29-88 0,11-39 0,6-13 0,-2 23 0,-3 44 0,-10 63 0,-12 69 0,-18 67 0,-16 56 0,-10 43 0,-18 77 0,-24 90 0,-21 101 0,-12 59 0,-10 27 0,-4-6 0,4-34 0,9-58 0,12-63 0,14-60 0,13-47 0,11-62 0,21-100 0,22-99 0,21-91 0,20-54 0,11-11 0,3 23 0,-3 48 0,-12 67 0,-19 71 0,-20 60 0,-13 58 0,-19 95 0,-27 109 0,-32 104 0,-18 59 0,-8 20 0,-3-13 0,6-45 0,14-63 0,15-68 0,16-63 0,13-47 0,8-51 0,10-69 0,15-80 0,11-59 0,10-29 0,7-8 0,4 18 0,-2 36 0,-5 44 0,-11 46 0,-8 40 0,-7 40 0,-9 64 0,-15 91 0,-13 58 0,-10 46 0,-8 18 0,-1-17 0,4-41 0,7-50 0,9-53 0,7-41 0,11-39 0,11-49 0,17-58 0,24-60 0,22-50 0,13-16 0,2 10 0,-4 25 0,-11 35 0,-14 38 0,-17 37 0,-16 28 0,-6 34 0,-5 59 0,-15 63 0,-18 60 0,-17 42 0,-9 14 0,0-18 0,5-38 0,7-44 0,11-46 0,9-36 0,7-44 0,11-54 0,17-72 0,21-63 0,16-40 0,14-16 0,6 8 0,0 24 0,-9 37 0,-13 44 0,-17 43 0,-13 36 0,-12 24 0,-10 43 0,-19 69 0,-24 73 0,-21 44 0,-11 20 0,-2-3 0,7-28 0,12-40 0,16-47 0,15-42 0,11-32 0,11-50 0,20-73 0,28-78 0,24-51 0,21-22 0,9-5 0,1 21 0,-10 39 0,-18 44 0,-22 48 0,-18 39 0,-11 42 0,-13 58 0,-24 84 0,-24 72 0,-19 37 0,-13 19 0,-4-10 0,7-38 0,12-49 0,16-52 0,15-46 0,12-39 0,16-50 0,22-76 0,30-75 0,18-45 0,13-22 0,1 1 0,-5 25 0,-15 43 0,-16 46 0,-17 45 0,-14 37 0,-9 44 0,-15 57 0,-20 73 0,-19 59 0,-15 24 0,-5-1 0,2-23 0,11-35 0,10-40 0,13-39 0,11-31 0,8-24 0,6-25 0,15-45 0,20-56 0,16-41 0,8-16 0,5 0 0,1 14 0,-5 27 0,-8 30 0,-12 30 0,-13 27 0,-5 21 0,-3 32 0,-8 55 0,-12 63 0,-8 35 0,-12 15 0,-5-2 0,1-21 0,1-31 0,7-38 0,6-34 0,5-27 0,5-18 0,5-17 0,11-28 0,16-36 0,13-36 0,12-22 0,1-4 0,-3 9 0,-5 19 0,-10 27 0,-8 21 0,-7 21 0,-8 15 0,-3 27 0,-7 35 0,-8 31 0,-5 18 0,-4 5 0,-1-7 0,-1-14 0,3-21 0,2-20 0,5-15 0,2-12 0,10-19 0,15-33 0,15-34 0,13-28 0,8-9 0,1 5 0,-7 18 0,-10 18 0,-11 23 0,-11 19 0,-10 15 0,-2 17 0,-7 27 0,-6 34 0,-8 27 0,-6 9 0,-1-4 0,0-15 0,3-19 0,5-20 0,6-18 0,2-12 0,4-26 0,10-38 0,13-32 0,10-19 0,4-4 0,1 6 0,-4 17 0,-6 17 0,-6 22 0,-7 19 0,-6 13 0,0 16 0,-1 30 0,-5 34 0,-3 26 0,-6 13 0,-1-7 0,1-12 0,2-23 0,1-21 0,2-17 0,1-14 0,3-19 0,6-34 0,9-35 0,12-28 0,16-23 0,10-5 0,2 8 0,-4 22 0,-8 24 0,-13 25 0,-7 22 0,-5 25 0,-5 34 0,-11 46 0,-11 41 0,-8 26 0,-6 4 0,-3-14 0,2-24 0,3-29 0,6-29 0,5-21 0,3-17 0,8-26 0,12-33 0,13-24 0,9-15 0,6-3 0,-1 10 0,-6 12 0,-7 21 0,-9 17 0,-9 14 0,-6 27 0,-10 46 0,-14 46 0,-13 28 0,-9 9 0,-1-8 0,4-19 0,8-29 0,10-28 0,8-23 0,6-16 0,4-12 0,7-22 0,12-28 0,12-28 0,11-13 0,3-2 0,-3 10 0,-9 19 0,-5 14 0,-7 16 0,-6 13 0,-1 20 0,-3 21 0,-5 22 0,-5 12 0,-3 1 0,-1-4 0,1-13 0,1-12 0,0-11 0,2-9 0,1-6 0,9-17 0,11-18 0,8-13 0,5-5 0,0 1 0,-5 9 0,-1 7 0,-7 9 0,-6 8 0,-6 7 0,-4 5 0,-3 3 0,-1 2 0,-1 1 0,0 0 0,0-1 0,0 1 0,0-2 0,1 0 0,0 0 0,0 0 0,0 0 0,0 0 0,0 0 0,0 0 0,0 0 0,0 0 0,0 0 0</inkml:trace>
  </inkml:traceGroup>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6:46.730"/>
    </inkml:context>
    <inkml:brush xml:id="br0">
      <inkml:brushProperty name="width" value="0.04667" units="cm"/>
      <inkml:brushProperty name="height" value="0.04667" units="cm"/>
      <inkml:brushProperty name="ignorePressure" value="1"/>
    </inkml:brush>
  </inkml:definitions>
  <inkml:trace contextRef="#ctx0" brushRef="#br0">4880 1058 16384,'0'0'0,"0"0"0,0 0 0,0 0 0,0 0 0,2-1 0,4-1 0,7-3 0,6 0 0,5 0 0,6 3 0,6 3 0,4 9 0,3 6 0,-2 7 0,-3 5 0,-4 10 0,-4 8 0,-6 3 0,-6 7 0,-7 3 0,-5 0 0,-8 0 0,-7 0 0,-9-1 0,-14-3 0,-8-5 0,-11-2 0,-12-1 0,-7-3 0,-12-3 0,-1-6 0,1-7 0,1-8 0,5-7 0,5-7 0,4-5 0,6-7 0,3-11 0,8-9 0,6-9 0,7-13 0,6-9 0,7-3 0,8-4 0,7 0 0,8 2 0,6 5 0,5 1 0,7 1 0,11 1 0,11 2 0,13 0 0,14 0 0,7 3 0,10 6 0,2 7 0,-4 9 0,-4 9 0,-4 9 0,-7 7 0,-4 10 0,-2 10 0,-1 7 0,-12 0 0,-13-5 0,-12-5 0</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6:46.731"/>
    </inkml:context>
    <inkml:brush xml:id="br0">
      <inkml:brushProperty name="width" value="0.04667" units="cm"/>
      <inkml:brushProperty name="height" value="0.04667" units="cm"/>
      <inkml:brushProperty name="ignorePressure" value="1"/>
    </inkml:brush>
  </inkml:definitions>
  <inkml:trace contextRef="#ctx0" brushRef="#br0">989 967 16384,'0'0'0,"0"0"0,0 0 0,2 0 0,2 0 0,4-2 0,8 0 0,12 1 0,9 1 0,10 3 0,7 3 0,5 4 0,-1 4 0,-5 6 0,-7 7 0,-7 4 0,-7 3 0,-5 4 0,-5 7 0,-6 4 0,-5 6 0,-8 9 0,-8 5 0,-6 4 0,-6 1 0,-8-3 0,-10-3 0,-9-2 0,-7-6 0,-5-5 0,-4-7 0,-3-8 0,-6-6 0,-3-6 0,-1-6 0,-7-8 0,4-6 0,1-7 0,2-6 0,4-5 0,5-4 0,8-4 0,4-6 0,5-10 0,3-12 0,6-16 0,6-8 0,9-10 0,11-2 0,11 1 0,15-3 0,11 4 0,9 5 0,12 2 0,7 5 0,2 10 0,3 11 0,7 8 0,2 12 0,5 10 0,3 10 0,-3 7 0,-2 7 0,-11 4 0,-14 0 0,-15-3 0</inkml:trace>
  <inkml:trace contextRef="#ctx0" brushRef="#br0" timeOffset="1">602 2054 16384,'0'0'0,"0"0"0,0 0 0,0 0 0,0 0 0,0 0 0,0 0 0,0 0 0,0 1 0,-1 3 0,0 3 0,-1 4 0,-1 2 0,-3 4 0,-2 1 0,-2 0 0,-3 1 0,-2 3 0,-2 3 0,-3 6 0,-1 2 0,0 1 0,0 0 0,-1 2 0,-2 2 0,-2 2 0,-1-2 0,-1-1 0,1-2 0,0 1 0,4 2 0,0 1 0,0-1 0,0 0 0,-3 0 0,-2 1 0,1-2 0,1-2 0,2-3 0,1-1 0,1-1 0,0 0 0,-1 2 0,0-2 0,0-1 0,1-4 0,0-2 0,3-3 0,1-3 0,4-2 0,2-2 0,1 0 0,2-1 0,1-1 0,0 2 0,1-1 0,-1 0 0,2-1 0,-1-1 0,0 0 0,2-1 0,1-3 0,1 0 0,0-2 0,2-2 0,0 0 0,1-1 0,0-2 0,3-4 0,2-6 0,0 0 0,0 1 0,-2 3 0</inkml:trace>
  <inkml:trace contextRef="#ctx0" brushRef="#br0" timeOffset="2">628 2089 16384,'0'0'0,"0"0"0,0 0 0,0 0 0,0 0 0,0 0 0,0 0 0,0 0 0,0 0 0,0 1 0,-2 2 0,-1 1 0,-3 2 0,-4 2 0,-5 2 0,-5 2 0,-4 0 0,-2-2 0,0 1 0,-3-1 0,-5 0 0,-5 1 0,-1-1 0,-1-1 0,1 2 0,-5 2 0,-3 2 0,0 0 0,0 2 0,-1 1 0,-2 1 0,0-2 0,4-1 0,2-2 0,-2-1 0,-3-1 0,0 1 0,-1 1 0,-5 4 0,-1 2 0,3 4 0,0 1 0,-1 1 0,0 0 0,4-2 0,1-1 0,-4 3 0,-2 1 0,2 2 0,3-1 0,0-1 0,-1 0 0,0-1 0,2 0 0,-2 1 0,1 2 0,2-1 0,4-3 0,6-3 0,4-2 0,0-2 0,1-2 0,0-1 0,0-1 0,3 1 0,2-1 0,2 1 0,2 0 0,-1 1 0,1-1 0,1 0 0,1-2 0,0-2 0,4 0 0,2-3 0,2 0 0,3-2 0,3-1 0,0-1 0,2 0 0,2-1 0,0-1 0,2-1 0,0 1 0,2-2 0,0 0 0,1 0 0,0 0 0,0 0 0,1 0 0</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6:46.734"/>
    </inkml:context>
    <inkml:brush xml:id="br0">
      <inkml:brushProperty name="width" value="0.04667" units="cm"/>
      <inkml:brushProperty name="height" value="0.04667" units="cm"/>
      <inkml:brushProperty name="ignorePressure" value="1"/>
    </inkml:brush>
  </inkml:definitions>
  <inkml:trace contextRef="#ctx0" brushRef="#br0">3234 4688 16384,'0'0'0,"0"0"0,0 0 0,0 0 0,0 0 0,0 0 0,0 0 0,0 0 0,0 0 0,0 0 0,0 0 0,0 0 0,-1 1 0,-2 2 0,-2 3 0,-2 3 0,-2 5 0,-3 5 0,-2 4 0,-2 2 0,0 0 0,-1-1 0,-1 2 0,0 3 0,0 3 0,0 3 0,0 0 0,-3 1 0,-2 5 0,-2 3 0,0-1 0,0-2 0,2 0 0,0 0 0,1 1 0,1-2 0,1-2 0,1-3 0,0-1 0,-2 1 0,0-1 0,1-2 0,0-2 0,4-4 0,1-3 0,2-1 0,2-1 0,1 0 0,0 1 0,0 1 0,1-2 0,-1-1 0,2-3 0,1-2 0,0-2 0,1-3 0,1-2 0,1-1 0,1-1 0,0 0 0,-1 0 0,1 0 0,1-2 0,-2 1 0,2-1 0,0-2 0,0 0 0,2-1 0,-1-1 0,1 0 0,0 0 0,0 0 0,0 0 0,1-1 0,0 1 0,2 0 0,-1 0 0,0 0 0</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03.925"/>
    </inkml:context>
    <inkml:brush xml:id="br0">
      <inkml:brushProperty name="width" value="0.04667" units="cm"/>
      <inkml:brushProperty name="height" value="0.04667" units="cm"/>
      <inkml:brushProperty name="ignorePressure" value="1"/>
    </inkml:brush>
  </inkml:definitions>
  <inkml:trace contextRef="#ctx0" brushRef="#br0">2856 985 16384,'0'0'0,"2"0"0,4 0 0,7 1 0,11 1 0,10 1 0,7 3 0,4 1 0,4 3 0,5 4 0,-1 5 0,-2 3 0,-2 4 0,-3 3 0,-2 2 0,-4 3 0,-4 4 0,-5 3 0,-6 0 0,-7 6 0,-9 7 0,-10 4 0,-14 10 0,-10 5 0,-9-1 0,-9-1 0,-11-3 0,-4-8 0,-9-7 0,-7-9 0,-4-9 0,-4-7 0,3-9 0,8-8 0,7-7 0,4-6 0,5-6 0,3-5 0,-1-11 0,1-11 0,1-10 0,2-14 0,8-7 0,8-5 0,9-6 0,8 1 0,9 0 0,8 1 0,8 5 0,11 4 0,11 1 0,10 5 0,10 6 0,9 6 0,6 8 0,9 4 0,1 3 0,0 4 0,-3 4 0,-5 3 0,-10 6 0,-11 7 0,-7 8 0,-11 5 0,-10 1 0,-8 0 0</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03.926"/>
    </inkml:context>
    <inkml:brush xml:id="br0">
      <inkml:brushProperty name="width" value="0.04667" units="cm"/>
      <inkml:brushProperty name="height" value="0.04667" units="cm"/>
      <inkml:brushProperty name="ignorePressure" value="1"/>
    </inkml:brush>
  </inkml:definitions>
  <inkml:trace contextRef="#ctx0" brushRef="#br0">-288 4441 16384,'0'0'0,"0"0"0,0 0 0,0 0 0,0 0 0,0 0 0,0 0 0,0 0 0,0 0 0,0 0 0,0 0 0,0 0 0,0 0 0,0 1 0,0 2 0,0-1 0,1 2 0,0 1 0,1 1 0,1 0 0,2 2 0,3-1 0,4 3 0,5 0 0,5 2 0,6 2 0,2 3 0,2 1 0,2 2 0,4 1 0,3 0 0,0-1 0,-2-2 0,0-1 0,3-2 0,3 1 0,3 0 0,1 1 0,4 1 0,1 2 0,-3 0 0,-4 1 0,0-1 0,1 0 0,1-2 0,2-1 0,0 1 0,1-1 0,-1 1 0,-4 0 0,-3 0 0,-3 1 0,-1 1 0,0-1 0,1-1 0,0 0 0,0-2 0,0 0 0,1-1 0,-1 1 0,-3-1 0,-4 1 0,-1-1 0,-2 1 0,2 1 0,0 0 0,-1-2 0,-2-1 0,-3-3 0,-3 0 0,-2-1 0,-1-1 0,1 0 0,1 0 0,2 1 0,-2 0 0,0 1 0,-2 0 0,-3-1 0,-2 1 0,-3-2 0,-2 2 0,0-1 0,-1 0 0,1 0 0,1 0 0,0-1 0,1 1 0,0-2 0,0-1 0,0 0 0,0 0 0,0 0 0,0 1 0,0-1 0,-1 0 0,-1 1 0,0 0 0,0 0 0,-1 1 0,-1 1 0,0-1 0,1 1 0,-2-1 0,1 0 0,-1 0 0,-2-1 0,2 0 0,-2-1 0,1 0 0,0-1 0,-1 1 0,0-2 0,-1 0 0,0-1 0,0 0 0,-1 0 0,0-1 0,-1 1 0,1 0 0,-1 0 0,1 0 0,-1-1 0,0 1 0,0-1 0,1 0 0,-1 0 0,-1 0 0,0-2 0,-1 0 0,0 0 0,-1-1 0,0 0 0,0-1 0,0 1 0,-1 0 0,1 0 0,1 1 0,1 0 0,-1 1 0,0-1 0,0-1 0,0 2 0,0 0 0,0 0 0,1 1 0,0 0 0,0 0 0,1 0 0,-1 1 0,1-1 0,0 0 0,-1-1 0,-1 0 0,0-1 0,0-1 0,-1 0 0,0 0 0,0 0 0,0 1 0,1 0 0,-1 1 0,1-1 0,-1 0 0</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03.926"/>
    </inkml:context>
    <inkml:brush xml:id="br0">
      <inkml:brushProperty name="width" value="0.04667" units="cm"/>
      <inkml:brushProperty name="height" value="0.04667" units="cm"/>
      <inkml:brushProperty name="ignorePressure" value="1"/>
    </inkml:brush>
  </inkml:definitions>
  <inkml:trace contextRef="#ctx0" brushRef="#br0">4538-371 16384,'0'0'0,"0"0"0,0 0 0,0 0 0,2-1 0,0-1 0,3-1 0,3 0 0,5 0 0,5 1 0,3 2 0,4 0 0,3 5 0,3 4 0,2 5 0,1 5 0,4 3 0,-1 4 0,0 3 0,-3 5 0,-4 2 0,-6 1 0,-6 2 0,-6 2 0,-4 4 0,-6 0 0,-6-1 0,-6-3 0,-11 2 0,-6 0 0,-6 0 0,-5-3 0,-4-2 0,-5-3 0,0-3 0,1-4 0,3-3 0,0-5 0,0-4 0,1-7 0,1-8 0,0-8 0,-1-7 0,-1-9 0,-1-10 0,2-9 0,4-5 0,6-6 0,6-5 0,8 0 0,5 3 0,6 1 0,5 1 0,4 5 0,5 4 0,8 5 0,11 3 0,12 2 0,11 4 0,9 5 0,2 6 0,-4 6 0,-3 4 0,-3 5 0,-2 3 0,-10 1 0,-10 0 0,-11 1 0</inkml:trace>
  <inkml:trace contextRef="#ctx0" brushRef="#br0" timeOffset="1">3802-1663 16384,'0'0'0,"0"0"0,0 0 0,0 0 0,0 0 0,2 1 0,2 0 0,1 1 0,2 1 0,0 1 0,1 1 0,0 1 0,2 3 0,0 3 0,1 5 0,1 4 0,0 4 0,-1 1 0,0 2 0,0 2 0,1 4 0,2 3 0,2 0 0,3-1 0,2-1 0,2 3 0,-1 2 0,-1 0 0,-3 0 0,-2 0 0,-1 3 0,1 2 0,1-1 0,0-2 0,2-1 0,3 3 0,-1-2 0,0-2 0,-1-3 0,-3-3 0,-1-1 0,-1 2 0,-3-1 0,0-2 0,-2-3 0,-1-3 0,0-3 0,-2-3 0,0-2 0,0-2 0,0 1 0,-1-1 0,0-1 0,-1-1 0,0-2 0,-2-3 0,0-2 0,-1-3 0,0 0 0,-2-1 0,0 0 0,1 0 0,-2-2 0,1 0 0,0 0 0,0-1 0,0 1 0</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03.928"/>
    </inkml:context>
    <inkml:brush xml:id="br0">
      <inkml:brushProperty name="width" value="0.04667" units="cm"/>
      <inkml:brushProperty name="height" value="0.04667" units="cm"/>
      <inkml:brushProperty name="ignorePressure" value="1"/>
    </inkml:brush>
  </inkml:definitions>
  <inkml:trace contextRef="#ctx0" brushRef="#br0">2970 1930 16384,'0'0'0,"0"0"0,0 0 0,0 0 0,0 0 0,0 0 0,0 0 0,0 0 0,1 1 0,2 1 0,1 1 0,1 2 0,2 3 0,2 2 0,1 6 0,1 4 0,1 4 0,1 2 0,2 2 0,3 5 0,3 5 0,2 1 0,1 0 0,2 2 0,-2 1 0,0 3 0,-1-2 0,0-1 0,-1-3 0,1 0 0,-1 3 0,0-1 0,-3-2 0,0-2 0,-1 2 0,-2 0 0,-1 0 0,-2-2 0,-3-3 0,-1-4 0,-2-2 0,0-2 0,0 0 0,-1-1 0,1-1 0,-1-3 0,0-1 0,1-3 0,0-1 0,1-2 0,0-1 0,0 1 0,0 1 0,1 0 0,0 1 0,-1-1 0,-2-2 0,0-1 0,-2-2 0,-2-3 0,-1-1 0,0-2 0,-1-2 0,0 0 0,0-2 0,-1 0 0,3-2 0,2 0 0,-2-1 0,1 1 0</inkml:trace>
  <inkml:trace contextRef="#ctx0" brushRef="#br0" timeOffset="1">3712 3138 16384,'0'0'0,"1"0"0,3 0 0,6 0 0,7 0 0,5-1 0,2 0 0,2 1 0,2 2 0,4 1 0,2 2 0,2 4 0,2 7 0,-1 7 0,0 7 0,-2 7 0,-1 7 0,-3 5 0,-5 3 0,-5 1 0,-8 4 0,-7 0 0,-7-4 0,-9 1 0,-5-2 0,-5-2 0,-6-4 0,-8-2 0,-7-2 0,-2-2 0,-5-3 0,-5-5 0,0-5 0,0-8 0,-1-8 0,-2-9 0,0-9 0,4-6 0,5-5 0,4-4 0,1-5 0,0-5 0,4-5 0,4-4 0,6-5 0,5-9 0,7-3 0,6 0 0,7-2 0,8 0 0,8 3 0,7 4 0,6 2 0,4 5 0,1 4 0,1 6 0,4 6 0,5 7 0,3 8 0,6 6 0,7 6 0,-2 2 0,-12 3 0,-12 0 0</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03.930"/>
    </inkml:context>
    <inkml:brush xml:id="br0">
      <inkml:brushProperty name="width" value="0.04667" units="cm"/>
      <inkml:brushProperty name="height" value="0.04667" units="cm"/>
      <inkml:brushProperty name="ignorePressure" value="1"/>
    </inkml:brush>
  </inkml:definitions>
  <inkml:trace contextRef="#ctx0" brushRef="#br0">4880 1058 16384,'0'0'0,"0"0"0,0 0 0,0 0 0,0 0 0,2-1 0,4-1 0,7-3 0,6 0 0,5 0 0,6 3 0,6 4 0,4 7 0,3 7 0,-2 7 0,-3 5 0,-4 10 0,-4 8 0,-6 3 0,-6 7 0,-7 3 0,-5 1 0,-8-1 0,-7 0 0,-9-2 0,-14-1 0,-8-6 0,-11-2 0,-12-1 0,-7-3 0,-12-3 0,-1-6 0,1-7 0,1-8 0,5-7 0,5-7 0,4-5 0,6-7 0,3-11 0,8-9 0,6-9 0,7-13 0,6-9 0,7-4 0,8-2 0,7-2 0,8 4 0,6 3 0,5 3 0,7-1 0,11 2 0,11 2 0,13 0 0,14 0 0,7 3 0,10 6 0,2 7 0,-4 9 0,-4 9 0,-4 9 0,-7 7 0,-4 10 0,-2 10 0,-1 7 0,-12 0 0,-13-4 0,-12-7 0</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03.931"/>
    </inkml:context>
    <inkml:brush xml:id="br0">
      <inkml:brushProperty name="width" value="0.04667" units="cm"/>
      <inkml:brushProperty name="height" value="0.04667" units="cm"/>
      <inkml:brushProperty name="ignorePressure" value="1"/>
    </inkml:brush>
  </inkml:definitions>
  <inkml:trace contextRef="#ctx0" brushRef="#br0">989 967 16384,'0'0'0,"0"0"0,0 0 0,2 0 0,2 0 0,4-2 0,8 0 0,12 1 0,9 1 0,10 3 0,7 3 0,5 4 0,-1 4 0,-5 6 0,-7 7 0,-7 4 0,-7 3 0,-5 4 0,-5 7 0,-6 4 0,-5 6 0,-8 9 0,-8 5 0,-6 4 0,-6 1 0,-8-3 0,-10-3 0,-9-3 0,-7-4 0,-5-6 0,-4-8 0,-3-6 0,-6-7 0,-3-6 0,-1-7 0,-7-6 0,4-7 0,1-7 0,2-6 0,4-5 0,5-5 0,8-2 0,4-8 0,5-8 0,3-13 0,6-16 0,6-8 0,9-10 0,11-2 0,11 1 0,15-4 0,11 6 0,9 4 0,12 2 0,7 5 0,2 10 0,3 11 0,7 8 0,2 12 0,5 10 0,3 10 0,-3 7 0,-2 7 0,-11 4 0,-14 0 0,-15-3 0</inkml:trace>
  <inkml:trace contextRef="#ctx0" brushRef="#br0" timeOffset="1">602 2054 16384,'0'0'0,"0"0"0,0 0 0,0 0 0,0 0 0,0 0 0,0 0 0,0 0 0,0 1 0,-1 3 0,0 3 0,-1 3 0,-1 4 0,-3 2 0,-2 2 0,-2 1 0,-3 0 0,-2 2 0,-2 5 0,-3 4 0,-1 4 0,0-1 0,0 2 0,-1 1 0,-2 2 0,-2 1 0,-1 0 0,-1-3 0,1-1 0,0 1 0,4 2 0,0 1 0,0 0 0,0-2 0,-3 1 0,-2 1 0,1-2 0,1-2 0,2-2 0,1-2 0,1-2 0,0 2 0,-1 0 0,0 0 0,0-3 0,1-2 0,0-3 0,3-3 0,1-3 0,4-3 0,2 0 0,1-2 0,2 0 0,1 0 0,0 0 0,1 0 0,-1 0 0,2-1 0,-1 0 0,0-2 0,2 0 0,1-2 0,1-2 0,0-1 0,2-1 0,0-2 0,1 0 0,0-2 0,3-4 0,2-5 0,0-1 0,0 1 0,-2 2 0</inkml:trace>
  <inkml:trace contextRef="#ctx0" brushRef="#br0" timeOffset="2">628 2089 16384,'0'0'0,"0"0"0,0 0 0,0 0 0,0 0 0,0 0 0,0 0 0,0 0 0,0 0 0,0 1 0,-2 1 0,-1 3 0,-3 1 0,-4 2 0,-5 2 0,-5 1 0,-4 1 0,-2-1 0,0-1 0,-3 1 0,-5-1 0,-5 0 0,-1 0 0,-1 0 0,1 1 0,-5 2 0,-3 1 0,0 2 0,0 1 0,-1 1 0,-2 1 0,0-2 0,4-2 0,2-1 0,-2-1 0,-3 0 0,0 0 0,-1 1 0,-5 3 0,-1 4 0,3 2 0,0 3 0,-1 0 0,0-1 0,4 0 0,1-2 0,-4 2 0,-2 3 0,2 0 0,3 0 0,0-1 0,-1 0 0,0-1 0,2 0 0,-2 2 0,1 1 0,2-2 0,4-2 0,6-3 0,4-2 0,0-2 0,1-2 0,0-1 0,0 0 0,3-1 0,2 1 0,2-1 0,2 2 0,-1-1 0,1 1 0,1-2 0,1-1 0,0-1 0,4-2 0,2-1 0,2-2 0,3 0 0,3-2 0,0-1 0,2-1 0,2 0 0,0-1 0,2 0 0,0-1 0,2 0 0,0-1 0,1 0 0,0 0 0,0 0 0,1 0 0</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03.934"/>
    </inkml:context>
    <inkml:brush xml:id="br0">
      <inkml:brushProperty name="width" value="0.04667" units="cm"/>
      <inkml:brushProperty name="height" value="0.04667" units="cm"/>
      <inkml:brushProperty name="ignorePressure" value="1"/>
    </inkml:brush>
  </inkml:definitions>
  <inkml:trace contextRef="#ctx0" brushRef="#br0">3234 4688 16384,'0'0'0,"0"0"0,0 0 0,0 0 0,0 0 0,0 0 0,0 0 0,0 0 0,0 0 0,0 0 0,0 0 0,0 0 0,-1 1 0,-2 2 0,-2 3 0,-2 3 0,-2 5 0,-3 5 0,-2 4 0,-2 1 0,0 1 0,-1 0 0,-1 1 0,0 3 0,0 3 0,0 3 0,0 0 0,-3 1 0,-2 5 0,-2 2 0,0 0 0,0-1 0,2-2 0,0 2 0,1 0 0,1-2 0,1-2 0,1-3 0,0-1 0,-2 0 0,0 0 0,1-1 0,0-3 0,4-4 0,1-3 0,2-1 0,2-1 0,1 0 0,0 1 0,0 0 0,1 0 0,-1-2 0,2-3 0,1-2 0,0-3 0,1-2 0,1-2 0,1-1 0,1 0 0,0-1 0,-1-1 0,1 1 0,1-1 0,-2 0 0,2-2 0,0 0 0,0-2 0,2 0 0,-1 0 0,1-1 0,0-1 0,0 1 0,0 0 0,1 0 0,0 0 0,2 0 0,-1 0 0,0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5:34.796"/>
    </inkml:context>
    <inkml:brush xml:id="br0">
      <inkml:brushProperty name="width" value="0.04667" units="cm"/>
      <inkml:brushProperty name="height" value="0.04667" units="cm"/>
      <inkml:brushProperty name="ignorePressure" value="1"/>
    </inkml:brush>
    <inkml:brush xml:id="br1">
      <inkml:brushProperty name="width" value="0.04667" units="cm"/>
      <inkml:brushProperty name="height" value="0.04667" units="cm"/>
      <inkml:brushProperty name="color" value="#ED1C24"/>
      <inkml:brushProperty name="ignorePressure" value="1"/>
    </inkml:brush>
  </inkml:definitions>
  <inkml:traceGroup>
    <inkml:annotationXML>
      <emma:emma xmlns:emma="http://www.w3.org/2003/04/emma" version="1.0">
        <emma:interpretation id="{2F61125C-C972-4EA8-93AE-0E0213999306}" emma:medium="tactile" emma:mode="ink">
          <msink:context xmlns:msink="http://schemas.microsoft.com/ink/2010/main" type="inkDrawing" rotatedBoundingBox="14306,12693 29419,13611 29156,17928 14044,17010" shapeName="Other">
            <msink:destinationLink direction="from" ref="{49FEE5BF-4935-494A-8D96-06EB32F783BA}"/>
            <msink:destinationLink direction="to" ref="{49FEE5BF-4935-494A-8D96-06EB32F783BA}"/>
          </msink:context>
        </emma:interpretation>
      </emma:emma>
    </inkml:annotationXML>
    <inkml:trace contextRef="#ctx0" brushRef="#br0">4776 3102 16384,'0'0'0,"0"0"0,0 0 0,0 0 0,0 0 0,0 0 0,0 0 0,0 0 0,0 0 0,0 0 0,0 0 0,0 0 0,0 0 0,0 5 0,0 2 0,0-1 0,-2 3 0,-4 8 0,-2 12 0,0 25 0,1 38 0,2 35 0,2 26 0,0 22 0,5 31 0,1 18 0,-2-3 0,-4-9 0,-1-7 0,-2-2 0,-3-7 0,-1-20 0,-3-18 0,0-18 0,1-6 0,1 0 0,0-2 0,-1-9 0,0-14 0,-1-18 0,2-20 0,2-17 0,4-19 0,2-9 0,2-10 0,0-7 0,2-6 0,-1-3 0,1-1 0,-1-1 0,0 0 0,0 1 0,1 0 0,-1 0 0,0 0 0,0 1 0,0 0 0,0 0 0,0 0 0,0 0 0,0 0 0,0 0 0,0 0 0,0 0 0,0 0 0,0 0 0,9 3 0,11 0 0,13 0 0,19-3 0,28-1 0,29-1 0,26-5 0,15-3 0,-1-5 0,-2-4 0,5-3 0,18-2 0,5-1 0,-8-1 0,-11 2 0,12-2 0,19-4 0,8 2 0,-4-1 0,7-1 0,12 1 0,3 2 0,-5 5 0,-10 4 0,-5 2 0,-2 4 0,-9 7 0,-19 7 0,-20 4 0,-15 5 0,3 2 0,10 3 0,8 3 0,2-1 0,-7-1 0,-7-1 0,4 2 0,6 0 0,1 2 0,-8-1 0,-15 0 0,-13-2 0,-10-1 0,-2 4 0,8 3 0,5-1 0,3 0 0,1-3 0,-3-1 0,-5-2 0,-2-2 0,2 0 0,0-3 0,-2-2 0,-2-5 0,-5 0 0,-11-4 0,-13 0 0,-12 0 0,-14 0 0,-9-1 0,-7 0 0,-6 1 0,-7-1 0,-2 1 0,-5 0 0,1 0 0,-3 0 0,-4 0 0,-3 0 0,-1 0 0,-3 0 0,-1 0 0,0 0 0,-1 0 0,1 0 0,0 0 0,-1 0 0,1 0 0,0 0 0,0 0 0,0 0 0,0 0 0,0 0 0,0 0 0,0 0 0,0 0 0,0 0 0,4-2 0,2-1 0,2-5 0,0-5 0,-2-8 0,-1-10 0,-3-13 0,0-14 0,-1-13 0,-1-11 0,0-9 0,-1-6 0,-2-14 0,-2-19 0,-2-9 0,3-4 0,-1 3 0,3-5 0,0-2 0,-1-3 0,0 4 0,0 10 0,0 10 0,3 15 0,-2 12 0,2 11 0,0 7 0,0 6 0,0-3 0,0-4 0,2-5 0,2-3 0,-1 1 0,2 4 0,2 6 0,-1 8 0,0 8 0,1 9 0,-1 6 0,-1 4 0,-3 4 0,0 6 0,-1 2 0,-1 4 0,0 4 0,0 4 0,-1 4 0,1 5 0,0-1 0,0 3 0,0 2 0,0-3 0,0 2 0,0 1 0,0 2 0,0 2 0,0 1 0,0 1 0,0 1 0,0 1 0,0-1 0,0 1 0,0-1 0,0 0 0,0 1 0,0-1 0,0 0 0,0 0 0,-2-5 0,-6-4 0,-8-3 0,-18-4 0,-26-6 0,-29-5 0,-25 1 0,-15 4 0,-13 5 0,-12 4 0,-15 6 0,-3 8 0,10 5 0,17 5 0,8 2 0,-7 2 0,-8-3 0,-6-2 0,-2-4 0,-2-2 0,-8 0 0,-12 0 0,-2-1 0,8 2 0,3 0 0,-1 7 0,-3 5 0,3 2 0,8-3 0,8-2 0,5 0 0,4 0 0,1 0 0,2-3 0,12-4 0,15-2 0,9 0 0,2 4 0,-13 5 0,-4 3 0,2 0 0,10 1 0,10-4 0,12-4 0,10-1 0,7-3 0,6 1 0,4 2 0,-13 1 0,-17 1 0,-17 1 0,-8 1 0,4 1 0,2 0 0,2 1 0,4-2 0,6-1 0,5-3 0,9-4 0,8-1 0,10-3 0,9-1 0,8 0 0,5-1 0,4 0 0,3 1 0,3-1 0,3 1 0,3 0 0,7 0 0,2 0 0,6 0 0,4 0 0,6 0 0,3 0 0,2 0 0,1 0 0,1 0 0,0 0 0,0 0 0,0 0 0,-1 0 0</inkml:trace>
    <inkml:trace contextRef="#ctx0" brushRef="#br0" timeOffset="-176380">13522 5136 16384,'0'0'0,"0"0"0,0 0 0,0 0 0,0 0 0,0 0 0,0 0 0,0 0 0,0 0 0,0 0 0,0 0 0,0 0 0,0 0 0,7 0 0,12 0 0,14 0 0,15 0 0,16 0 0,17 0 0,13 0 0,9 0 0,-1 0 0,1 0 0,-1 0 0,3 0 0,-4 3 0,-5 0 0,-7 2 0,-7 1 0,-5 1 0,-5 3 0,0 3 0,0 3 0,6 1 0,7 0 0,7-3 0,-3-4 0,-5-3 0,-11-3 0,-13-2 0,-12-2 0,-15-1 0,-11 0 0,-12 1 0,-5 0 0,-5-1 0,-2 1 0,-1 0 0,0 0 0,2 0 0,-1 0 0,1 0 0,0 0 0,1 0 0,0 0 0,0 0 0,0 0 0,0 0 0,0 0 0,0 0 0,1 0 0,-1 0 0,0 0 0,0 0 0,0 0 0,0 0 0,0 0 0,0 0 0,0 0 0,0 0 0,0 0 0,0 0 0,0 0 0,0 0 0,0 0 0,0 0 0,0 0 0,0 0 0,0 0 0,0 0 0,0 0 0,0 0 0,0 0 0,0 0 0,0 0 0,0 0 0,0 0 0,0 0 0,0 0 0,0 0 0,0 0 0,0 0 0,0 0 0,0 0 0,0 0 0,0 0 0,0 0 0,0 0 0,0 0 0,0 0 0,0 0 0,0 0 0,0 0 0,0 0 0,0 0 0,0 0 0,0-8 0,-2-10 0,-6-8 0,-9-11 0,-10-13 0,-9-13 0,-9-8 0,-6-5 0,-1 2 0,2 5 0,3 7 0,6 9 0,6 10 0,4 5 0,1 6 0,8 7 0,1 5 0,5 3 0,5 6 0,5 5 0,2 4 0,3 1 0,1 2 0,1 0 0,1 0 0,-2-1 0,1 1 0,-1 0 0,1-1 0,-1 0 0,0 0 0,0 0 0,0 0 0,0 0 0,0 0 0,0 0 0,0 0 0,0 0 0,0 0 0,0 0 0,0 0 0,0 0 0,0 0 0,0 0 0,0 0 0,0 0 0,0 0 0,0 0 0,0 0 0,0 0 0,0 0 0,0 0 0,0 0 0,0 0 0,0 0 0,0 0 0</inkml:trace>
    <inkml:trace contextRef="#ctx0" brushRef="#br0" timeOffset="-175363">14806 6105 16384,'0'0'0,"0"0"0,0 0 0,0 0 0,0 0 0,0 0 0,0 0 0,0 0 0,0 0 0,0 0 0,0 0 0,0 0 0,0 0 0,0 0 0,6-4 0,11-7 0,13-8 0,12-7 0,10-8 0,2-4 0,-2-3 0,1-3 0,0-4 0,3-6 0,2-4 0,5-6 0,1 1 0,0 3 0,-4 4 0,-5 8 0,-8 7 0,-7 8 0,-5 6 0,-5 3 0,-2 6 0,-7 4 0,-1 0 0,-5 4 0,-4 2 0,0 2 0,-2 4 0,-2 1 0,-3 0 0,-2 2 0</inkml:trace>
    <inkml:trace contextRef="#ctx0" brushRef="#br1" timeOffset="-164005">16075 3019 16384,'0'0'0,"0"0"0,0 0 0,0 0 0,0 0 0,0 0 0,0 0 0,0 0 0,0 0 0,0 0 0,0 0 0,0 0 0,2 10 0,4 9 0,2 20 0,5 41 0,3 53 0,1 36 0,-1 42 0,0 46 0,-4 16 0,-1 13 0,-1 5 0,-4-11 0,0-26 0,1-21 0,2-14 0,-1-6 0,1-17 0,3-16 0,2-16 0,1-15 0,1-16 0,-4-22 0,-2-25 0,-4-22 0,-2-23 0,-3-17 0,-1-13 0,0-10 0,-1-3 0,1-2 0,-1-1 0,1 2 0,4-14 0,5-25 0,-1-53 0,4-70 0,0-43 0,-5-34 0,-3-29 0,-2 1 0,-2 11 0,2-4 0,4 3 0,7 13 0,8 12 0,7-1 0,3 10 0,2 22 0,-1 27 0,-4 28 0,-1 26 0,-3 24 0,-3 24 0,-3 20 0,-5 20 0,-5 16 0,-3 11 0,5 20 0,9 51 0,4 67 0,-2 65 0,-11 85 0,-15 40 0,-18 64 0,-12 7 0,-14 15 0,-7-17 0,-2-43 0,2-51 0,6-55 0,10-57 0,10-52 0,12-48 0,8-39 0,6-27 0,6-24 0,12-52 0,14-82 0,11-52 0,12-63 0,9-50 0,5-33 0,6-28 0,-3 15 0,-8 32 0,-6 37 0,-9 43 0,-9 52 0,-8 50 0,-8 49 0,-10 39 0,-5 29 0,-1 37 0,-1 58 0,-6 84 0,-8 51 0,-5 50 0,-8 33 0,-4 2 0,0-24 0,6-30 0,3-38 0,3-38 0,4-40 0,4-43 0,3-34 0,3-24 0,4-26 0,11-49 0,15-66 0,12-52 0,8-28 0,5-13 0,8-8 0,5 8 0,-1 23 0,-8 38 0,-11 38 0,-13 39 0,-8 44 0,-8 66 0,-17 83 0,-20 99 0,-19 51 0,-14 26 0,-7-5 0,3-33 0,9-50 0,10-54 0,11-55 0,11-43 0,7-32 0,6-42 0,9-51 0,15-67 0,27-64 0,24-30 0,16 4 0,9 24 0,-1 36 0,-10 42 0,-15 43 0,-15 35 0,-14 29 0,-13 44 0,-13 68 0,-16 47 0,-17 42 0,-16 26 0,-11 4 0,-3-22 0,5-36 0,6-40 0,10-40 0,9-33 0,11-30 0,14-41 0,23-41 0,24-44 0,18-34 0,7-18 0,-3 5 0,-13 24 0,-16 33 0,-17 36 0,-13 29 0,-5 27 0,-8 41 0,-7 41 0,-7 39 0,-8 23 0,-2 1 0,0-16 0,2-23 0,4-27 0,5-26 0,4-28 0,4-34 0,8-52 0,11-56 0,11-39 0,9-9 0,3 15 0,0 26 0,-4 32 0,-10 34 0,-9 28 0,-8 21 0,-3 24 0,-9 38 0,-9 41 0,-9 23 0,-6 7 0,-1-12 0,5-19 0,6-23 0,4-21 0,6-18 0,6-19 0,19-37 0,23-45 0,24-30 0,20-13 0,13-1 0,0 12 0,-10 20 0,-15 25 0,-20 23 0,-16 19 0,-11 20 0,-7 30 0,-6 44 0,-10 40 0,-11 21 0,-7 0 0,-3-15 0,1-23 0,3-27 0,3-24 0,6-23 0,10-33 0,19-49 0,19-41 0,27-35 0,21-15 0,12 0 0,-6 22 0,-15 30 0,-16 31 0,-21 28 0,-11 33 0,-9 40 0,-12 67 0,-13 70 0,-13 35 0,-14 16 0,-11-5 0,-3-23 0,3-32 0,7-40 0,9-38 0,7-33 0,11-34 0,17-33 0,27-50 0,25-51 0,15-32 0,5-8 0,-2 12 0,-13 24 0,-12 30 0,-17 30 0,-15 28 0,-13 20 0,-10 13 0,-4 7 0,-1 14 0,-2 15 0,-4 12 0,-3 6 0,-2-1 0,1-9 0,1-5 0,3-9 0,3-9 0,1-6 0,1-5 0,1-3 0,1-2 0,-1-1 0,1 1 0,-1-1 0,0 1 0,0 1 0,0-1 0,0 1 0,0 0 0,0 0 0,0 0 0,0 0 0,0 0 0,0 0 0,0 0 0,0 0 0,0 0 0,0 0 0,0 0 0</inkml:trace>
    <inkml:trace contextRef="#ctx0" brushRef="#br1" timeOffset="-158839">16178 3213 16384,'0'0'0,"0"0"0,0 0 0,0 0 0,0 0 0,0 0 0,0 0 0,0 5 0,0 22 0,0 57 0,0 51 0,-2 65 0,-6 68 0,-5 39 0,-6 25 0,-5-9 0,0-43 0,4-60 0,6-62 0,4-60 0,4-45 0,4-50 0,4-76 0,7-89 0,8-84 0,4-33 0,8-19 0,10-3 0,9 22 0,1 45 0,2 53 0,-7 53 0,-11 47 0,-10 39 0,-3 37 0,-5 72 0,-11 95 0,-16 96 0,-14 58 0,-10 48 0,-5-5 0,2-17 0,7-32 0,5-43 0,7-58 0,8-55 0,6-52 0,2-42 0,4-30 0,1-50 0,3-68 0,7-100 0,8-69 0,8-66 0,8-24 0,6 1 0,9-3 0,5 22 0,2 36 0,1 40 0,-2 47 0,-9 50 0,-12 53 0,-7 45 0,-5 62 0,-7 120 0,-17 125 0,-21 108 0,-26 113 0,-17 35 0,-11 12 0,1-47 0,6-66 0,9-81 0,14-87 0,11-80 0,13-66 0,9-49 0,7-39 0,5-49 0,9-96 0,11-83 0,15-103 0,12-38 0,10-32 0,3 11 0,0 40 0,-2 58 0,-8 60 0,-9 63 0,-12 59 0,-10 48 0,-4 38 0,-4 69 0,-9 96 0,-13 121 0,-14 73 0,-18 63 0,-9 8 0,0-32 0,3-54 0,8-73 0,9-74 0,11-66 0,8-52 0,7-55 0,16-109 0,23-109 0,27-113 0,20-67 0,15-36 0,3 14 0,-6 35 0,-11 49 0,-17 65 0,-16 71 0,-17 70 0,-14 56 0,-17 68 0,-34 109 0,-38 124 0,-34 132 0,-21 69 0,-6 49 0,9-17 0,20-36 0,23-62 0,22-76 0,21-81 0,15-77 0,13-59 0,7-53 0,6-65 0,10-111 0,16-83 0,21-84 0,17-38 0,13-1 0,10 15 0,-2 37 0,-7 53 0,-15 58 0,-14 59 0,-16 53 0,-8 48 0,-3 72 0,-4 104 0,-14 114 0,-22 110 0,-21 52 0,-14 17 0,-7-28 0,3-63 0,8-81 0,11-79 0,13-71 0,9-76 0,16-101 0,20-137 0,23-101 0,27-89 0,15-36 0,14-26 0,1 23 0,0 33 0,-5 52 0,-15 70 0,-20 76 0,-19 72 0,-14 61 0,-12 87 0,-29 150 0,-31 127 0,-33 117 0,-16 42 0,-11 9 0,3-45 0,9-70 0,15-83 0,19-80 0,18-73 0,12-51 0,3-57 0,2-89 0,10-96 0,20-97 0,20-54 0,19-29 0,11 4 0,0 47 0,-3 58 0,-8 68 0,-12 63 0,-13 54 0,-4 45 0,-3 98 0,-7 114 0,-15 106 0,-16 102 0,-12 36 0,-5-1 0,0-43 0,4-72 0,9-82 0,8-81 0,8-68 0,8-69 0,11-97 0,17-118 0,16-83 0,20-71 0,8-16 0,5-3 0,3 12 0,-3 40 0,-6 54 0,-11 61 0,-13 60 0,-14 55 0,-11 43 0,-2 43 0,-4 93 0,-12 93 0,-15 91 0,-12 37 0,-8 2 0,-7-26 0,3-53 0,5-61 0,7-60 0,9-50 0,6-41 0,1-59 0,7-92 0,15-73 0,17-72 0,19-30 0,13 6 0,3 38 0,-6 54 0,-6 58 0,-14 54 0,-7 40 0,-5 47 0,-5 91 0,-12 89 0,-19 87 0,-18 43 0,-14 13 0,-6-17 0,0-44 0,7-58 0,9-62 0,11-54 0,6-45 0,5-58 0,15-101 0,20-89 0,27-89 0,17-44 0,8 6 0,-4 36 0,-14 60 0,-14 66 0,-14 63 0,-13 51 0,-12 66 0,-18 112 0,-20 104 0,-28 90 0,-16 32 0,-7 1 0,1-30 0,10-57 0,14-67 0,19-64 0,14-55 0,8-54 0,11-68 0,20-97 0,25-68 0,21-48 0,15-15 0,3 16 0,-6 41 0,-12 54 0,-18 57 0,-15 47 0,-9 53 0,-8 74 0,-18 94 0,-20 72 0,-14 27 0,-7-4 0,0-30 0,7-46 0,10-52 0,10-47 0,10-36 0,8-42 0,19-74 0,26-70 0,19-50 0,12-31 0,1 0 0,-8 26 0,-13 42 0,-14 50 0,-15 42 0,-3 52 0,-6 68 0,-10 98 0,-12 71 0,-17 47 0,-13 11 0,-8-23 0,1-46 0,7-59 0,10-54 0,9-45 0,6-45 0,11-62 0,19-78 0,17-65 0,15-29 0,8-13 0,3 15 0,-5 35 0,-9 45 0,-13 47 0,-9 45 0,-5 51 0,-2 71 0,-7 82 0,-10 47 0,-8 20 0,-3-11 0,-3-34 0,1-40 0,2-44 0,4-37 0,5-35 0,12-63 0,21-73 0,21-56 0,21-41 0,9-14 0,0 10 0,-9 33 0,-15 44 0,-17 47 0,-16 39 0,-7 46 0,-12 61 0,-18 90 0,-18 68 0,-14 32 0,-9 3 0,-2-20 0,3-35 0,9-45 0,11-47 0,12-39 0,9-35 0,13-44 0,22-70 0,24-65 0,20-43 0,12-19 0,2 8 0,-8 28 0,-14 40 0,-19 45 0,-14 39 0,-8 40 0,-8 50 0,-12 68 0,-15 66 0,-12 31 0,-6-1 0,-2-21 0,5-35 0,8-41 0,8-38 0,7-28 0,12-39 0,24-66 0,21-53 0,15-35 0,9-16 0,-1 8 0,-8 27 0,-15 37 0,-16 36 0,-13 31 0,-8 43 0,-13 59 0,-11 65 0,-8 38 0,-4 3 0,2-21 0,3-32 0,5-34 0,5-31 0,4-25 0,13-35 0,20-53 0,25-48 0,21-37 0,16-19 0,0 5 0,-9 23 0,-20 35 0,-14 32 0,-11 36 0,-7 40 0,-7 59 0,-8 64 0,-9 41 0,-9 9 0,-5-17 0,-3-30 0,0-31 0,2-34 0,3-27 0,2-28 0,8-40 0,11-58 0,11-38 0,10-28 0,7-9 0,1 9 0,-3 24 0,-6 30 0,-8 32 0,-9 26 0,-3 25 0,-1 35 0,-5 44 0,-9 47 0,-8 33 0,-8 9 0,-3-10 0,1-27 0,4-31 0,5-32 0,5-22 0,-1-28 0,2-40 0,2-38 0,1-24 0,0-10 0,1 4 0,0 13 0,0 22 0,0 23 0,-6 21 0,-27 30 0,-37 47 0,-38 55 0,-18 34 0,-7 15 0,3-5 0,12-15 0,17-24 0,18-28 0,19-28 0,13-27 0,9-31 0,6-44 0,8-50 0,7-37 0,11-10 0,7 8 0,4 23 0,1 30 0,0 28 0,2 25 0,-9 29 0,-22 56 0,-25 53 0,-23 50 0,-18 35 0,0 5 0,10-16 0,17-33 0,20-41 0,12-37 0,9-37 0,0-47 0,6-51 0,4-56 0,6-46 0,4-23 0,4 8 0,1 27 0,1 37 0,-1 36 0,2 35 0,-13 39 0,-34 68 0,-40 70 0,-31 62 0,-14 41 0,2-2 0,13-23 0,18-38 0,21-43 0,23-44 0,17-33 0,11-30 0,8-46 0,10-66 0,12-50 0,13-36 0,7-15 0,3 12 0,-2 30 0,-5 40 0,-6 40 0,-6 31 0,-6 34 0,-16 62 0,-22 76 0,-16 51 0,-10 14 0,2-15 0,8-31 0,11-36 0,11-39 0,12-33 0,8-35 0,13-66 0,17-66 0,21-53 0,14-30 0,2 0 0,-1 23 0,-11 39 0,-11 44 0,-12 39 0,-10 30 0,-8 29 0,-9 37 0,-8 26 0,-7 14 0,-3-1 0,3-13 0,4-16 0,4-16 0,6-12 0,2-10 0</inkml:trace>
  </inkml:traceGroup>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03.935"/>
    </inkml:context>
    <inkml:brush xml:id="br0">
      <inkml:brushProperty name="width" value="0.04667" units="cm"/>
      <inkml:brushProperty name="height" value="0.04667" units="cm"/>
      <inkml:brushProperty name="ignorePressure" value="1"/>
    </inkml:brush>
  </inkml:definitions>
  <inkml:trace contextRef="#ctx0" brushRef="#br0">2856 985 16384,'0'0'0,"2"0"0,4 0 0,7 1 0,11 1 0,10 1 0,8 3 0,2 1 0,6 3 0,3 4 0,0 5 0,-1 3 0,-4 4 0,-1 3 0,-4 2 0,-3 3 0,-3 4 0,-6 3 0,-6 0 0,-8 6 0,-8 7 0,-10 4 0,-13 10 0,-11 5 0,-9-1 0,-10-1 0,-10-3 0,-4-8 0,-9-7 0,-6-9 0,-6-9 0,-3-7 0,4-9 0,7-8 0,6-7 0,6-6 0,3-6 0,4-5 0,0-11 0,-1-11 0,2-10 0,3-14 0,6-7 0,9-5 0,9-6 0,8 1 0,9 0 0,8 1 0,8 5 0,11 4 0,11 1 0,10 5 0,10 6 0,9 6 0,6 8 0,9 4 0,1 3 0,0 4 0,-2 4 0,-7 3 0,-9 6 0,-11 7 0,-7 8 0,-11 5 0,-9 1 0,-10 0 0</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03.936"/>
    </inkml:context>
    <inkml:brush xml:id="br0">
      <inkml:brushProperty name="width" value="0.04667" units="cm"/>
      <inkml:brushProperty name="height" value="0.04667" units="cm"/>
      <inkml:brushProperty name="ignorePressure" value="1"/>
    </inkml:brush>
  </inkml:definitions>
  <inkml:trace contextRef="#ctx0" brushRef="#br0">-288 4441 16384,'0'0'0,"0"0"0,0 0 0,0 0 0,0 0 0,0 0 0,0 0 0,0 0 0,0 0 0,0 0 0,0 0 0,0 0 0,0 0 0,0 1 0,0 2 0,0-1 0,1 2 0,0 1 0,1 1 0,1 0 0,2 2 0,3-1 0,4 3 0,5 0 0,5 2 0,6 2 0,2 3 0,2 1 0,2 2 0,4 1 0,3 0 0,0-1 0,-2-2 0,0-1 0,3-2 0,3 1 0,3 0 0,1 1 0,4 1 0,1 2 0,-3 1 0,-4-1 0,0 0 0,1 0 0,1-2 0,1 0 0,1-1 0,1 0 0,-1 1 0,-3 0 0,-4 1 0,-4 0 0,1 0 0,-1 0 0,1 0 0,0-2 0,-1-1 0,2 0 0,-1-1 0,1 1 0,-5-1 0,-2 1 0,-3-1 0,-1 1 0,3 1 0,-1 0 0,-1-2 0,-3-1 0,-2-3 0,-3 0 0,-1-1 0,-3-1 0,2 0 0,2 0 0,0 1 0,0 1 0,-2-1 0,-1 1 0,-2 0 0,-4-1 0,-2 0 0,-1 0 0,-2 0 0,1 1 0,0-2 0,0 1 0,2 0 0,-1-1 0,2-1 0,-1 0 0,-1-1 0,1 0 0,0 0 0,0 0 0,0 1 0,-1-1 0,0 0 0,-2 1 0,1 1 0,-1 0 0,0 0 0,-1 0 0,0 1 0,0-1 0,-1 0 0,0 0 0,-1-1 0,0 0 0,0-1 0,-1 0 0,1 0 0,-1-1 0,0 0 0,-1-2 0,0 0 0,0 0 0,-1 0 0,1 0 0,-2-1 0,1 1 0,-1 0 0,0 0 0,0-1 0,0 1 0,1-1 0,-1 1 0,1-1 0,-2-1 0,0 0 0,-2-2 0,1 1 0,-1-1 0,0 0 0,0 0 0,0 0 0,0-1 0,0 1 0,1 1 0,0 1 0,0-1 0,1 0 0,-2 0 0,2 0 0,-2 1 0,2 1 0,0-1 0,0 2 0,0-2 0,0 2 0,1-1 0,-1 1 0,1-1 0,-1-1 0,0-1 0,-1 0 0,-1 0 0,0-1 0,0 0 0,0 0 0,1 0 0,-1 2 0,1-1 0,-1 0 0,1 0 0</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03.937"/>
    </inkml:context>
    <inkml:brush xml:id="br0">
      <inkml:brushProperty name="width" value="0.04667" units="cm"/>
      <inkml:brushProperty name="height" value="0.04667" units="cm"/>
      <inkml:brushProperty name="ignorePressure" value="1"/>
    </inkml:brush>
  </inkml:definitions>
  <inkml:trace contextRef="#ctx0" brushRef="#br0">4538-372 16384,'0'0'0,"0"0"0,0 0 0,0 0 0,2 0 0,0-2 0,3-1 0,3 0 0,5 0 0,5 1 0,3 1 0,4 2 0,3 4 0,3 3 0,2 6 0,1 6 0,3 2 0,1 4 0,-1 3 0,-3 4 0,-4 4 0,-6 0 0,-6 1 0,-6 4 0,-4 3 0,-6 0 0,-6-2 0,-6-2 0,-11 2 0,-7 1 0,-4-2 0,-6-1 0,-4-4 0,-5-2 0,-1-2 0,3-5 0,2-4 0,0-3 0,0-6 0,1-5 0,1-9 0,0-8 0,-1-8 0,-1-8 0,-1-10 0,2-8 0,4-6 0,6-6 0,6-5 0,8 0 0,5 3 0,6 1 0,5 1 0,4 4 0,5 6 0,8 4 0,11 3 0,12 2 0,11 4 0,9 5 0,2 6 0,-4 5 0,-3 6 0,-3 4 0,-2 2 0,-10 2 0,-10 1 0,-11 0 0</inkml:trace>
  <inkml:trace contextRef="#ctx0" brushRef="#br0" timeOffset="1">3802-1663 16384,'0'0'0,"0"0"0,0 0 0,0 0 0,0 0 0,2 1 0,2 0 0,1 1 0,2 1 0,0 1 0,1 1 0,0 1 0,2 3 0,0 3 0,1 5 0,1 4 0,0 4 0,-1 1 0,0 2 0,0 2 0,1 4 0,1 3 0,4 0 0,2-1 0,2-1 0,2 2 0,-1 4 0,-1-1 0,-3 0 0,-2 0 0,-1 3 0,1 2 0,1-1 0,0-2 0,2-1 0,3 3 0,-1-2 0,0-2 0,-1-4 0,-3-1 0,-1-2 0,-2 2 0,-1-1 0,-1-3 0,-2-2 0,-1-3 0,0-3 0,-2-3 0,0-2 0,0-1 0,0 0 0,-1-1 0,0-1 0,-1-1 0,0-3 0,-2-2 0,0-2 0,-1-2 0,0-1 0,-2-1 0,0 0 0,1-1 0,-2 0 0,1-1 0,0 0 0,0-1 0,0 0 0</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03.939"/>
    </inkml:context>
    <inkml:brush xml:id="br0">
      <inkml:brushProperty name="width" value="0.04667" units="cm"/>
      <inkml:brushProperty name="height" value="0.04667" units="cm"/>
      <inkml:brushProperty name="ignorePressure" value="1"/>
    </inkml:brush>
  </inkml:definitions>
  <inkml:trace contextRef="#ctx0" brushRef="#br0">2970 1930 16384,'0'0'0,"0"0"0,0 0 0,0 0 0,0 0 0,0 0 0,0 0 0,0 0 0,1 1 0,2 1 0,1 1 0,1 2 0,2 3 0,2 2 0,1 6 0,1 4 0,1 4 0,1 2 0,2 2 0,3 5 0,4 5 0,0 1 0,2 0 0,2 2 0,-2 1 0,0 3 0,0-2 0,-2-1 0,1-3 0,-1 1 0,1 1 0,-2 0 0,-1-2 0,-2-1 0,0 0 0,-1 1 0,-3 0 0,-1-1 0,-2-5 0,-3-3 0,0-2 0,-1-2 0,-1 0 0,1-1 0,-1-1 0,0-2 0,1-3 0,0-1 0,0-3 0,0-1 0,1 0 0,1-1 0,-1 2 0,1 0 0,-1 1 0,0-1 0,-1-1 0,-2-3 0,-1-1 0,-1-3 0,-2-1 0,0-2 0,-1-1 0,-1-2 0,1-1 0,0 0 0,2-2 0,1 0 0,0 0 0,-1 0 0</inkml:trace>
  <inkml:trace contextRef="#ctx0" brushRef="#br0" timeOffset="1">3713 3138 16384,'0'0'0,"1"0"0,3 0 0,6 0 0,7 0 0,4-1 0,4 0 0,1 1 0,2 2 0,3 1 0,3 2 0,3 5 0,1 5 0,-1 9 0,-1 5 0,0 8 0,-2 7 0,-3 6 0,-5 1 0,-5 3 0,-8 2 0,-7 1 0,-8-3 0,-7-1 0,-6-1 0,-5-2 0,-7-4 0,-6-2 0,-8-1 0,-3-4 0,-3-2 0,-6-4 0,0-7 0,0-7 0,-1-8 0,-3-9 0,1-8 0,5-7 0,4-6 0,3-3 0,2-4 0,1-6 0,3-6 0,3-3 0,7-5 0,5-9 0,7-2 0,6-1 0,7-2 0,8-1 0,8 4 0,7 4 0,7 2 0,2 5 0,2 4 0,1 6 0,4 7 0,5 6 0,3 7 0,7 7 0,6 6 0,-3 2 0,-10 3 0,-13 0 0</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03.941"/>
    </inkml:context>
    <inkml:brush xml:id="br0">
      <inkml:brushProperty name="width" value="0.04667" units="cm"/>
      <inkml:brushProperty name="height" value="0.04667" units="cm"/>
      <inkml:brushProperty name="ignorePressure" value="1"/>
    </inkml:brush>
  </inkml:definitions>
  <inkml:trace contextRef="#ctx0" brushRef="#br0">4881 1058 16384,'0'0'0,"0"0"0,0 0 0,0 0 0,0 0 0,2-1 0,3-1 0,8-3 0,7 0 0,4 0 0,6 3 0,6 4 0,4 7 0,3 7 0,-2 7 0,-3 5 0,-4 10 0,-4 8 0,-6 3 0,-6 7 0,-6 3 0,-7 0 0,-7 1 0,-7-1 0,-9-2 0,-13-1 0,-10-6 0,-10-2 0,-12-1 0,-7-3 0,-12-3 0,-1-6 0,0-7 0,3-8 0,3-7 0,6-7 0,5-5 0,4-7 0,5-11 0,6-9 0,8-9 0,5-13 0,7-9 0,8-4 0,6-2 0,8-2 0,8 4 0,6 3 0,5 3 0,7-1 0,11 2 0,11 2 0,13 0 0,14 0 0,7 3 0,11 6 0,1 7 0,-5 9 0,-3 9 0,-4 9 0,-6 7 0,-5 10 0,-2 10 0,-1 7 0,-12 0 0,-12-4 0,-14-7 0</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03.942"/>
    </inkml:context>
    <inkml:brush xml:id="br0">
      <inkml:brushProperty name="width" value="0.04667" units="cm"/>
      <inkml:brushProperty name="height" value="0.04667" units="cm"/>
      <inkml:brushProperty name="ignorePressure" value="1"/>
    </inkml:brush>
  </inkml:definitions>
  <inkml:trace contextRef="#ctx0" brushRef="#br0">990 967 16384,'0'0'0,"0"0"0,0 0 0,1 0 0,3 0 0,4-2 0,8 0 0,12 1 0,10 1 0,8 3 0,8 3 0,5 4 0,-1 4 0,-5 6 0,-7 7 0,-7 4 0,-7 3 0,-5 4 0,-5 7 0,-5 4 0,-7 6 0,-7 9 0,-8 5 0,-6 4 0,-6 1 0,-8-3 0,-10-3 0,-9-3 0,-6-4 0,-6-6 0,-5-8 0,-2-6 0,-5-7 0,-4-6 0,-2-7 0,-5-6 0,2-7 0,2-7 0,2-6 0,4-5 0,5-4 0,8-4 0,4-7 0,5-8 0,4-13 0,4-16 0,7-8 0,9-10 0,11-2 0,11 1 0,15-4 0,11 6 0,10 4 0,10 2 0,8 5 0,2 10 0,4 11 0,5 8 0,4 12 0,3 10 0,5 10 0,-5 7 0,-1 7 0,-10 4 0,-16 0 0,-14-3 0</inkml:trace>
  <inkml:trace contextRef="#ctx0" brushRef="#br0" timeOffset="1">602 2054 16384,'0'0'0,"0"0"0,0 0 0,0 0 0,0 0 0,0 0 0,0 0 0,0 0 0,0 1 0,0 3 0,-2 3 0,0 3 0,-1 4 0,-3 2 0,-2 2 0,-2 1 0,-3 0 0,-2 3 0,-2 3 0,-3 5 0,-1 4 0,0-1 0,0 2 0,-1 1 0,-2 2 0,-2 1 0,-1 0 0,-1-3 0,1-1 0,0 1 0,4 2 0,0 1 0,0 0 0,0-1 0,-3-1 0,-2 2 0,1-2 0,1-2 0,2-2 0,1-2 0,1-2 0,0 2 0,-1 0 0,0 0 0,1-3 0,-1-2 0,1-3 0,3-3 0,2-3 0,2-3 0,3 0 0,1-2 0,2 0 0,1 0 0,0 0 0,1 0 0,0 0 0,0-1 0,0 0 0,1-1 0,0-2 0,2-1 0,1-2 0,0-1 0,2-1 0,0-2 0,1 0 0,0-2 0,3-4 0,2-5 0,0-1 0,0 1 0,-2 2 0</inkml:trace>
  <inkml:trace contextRef="#ctx0" brushRef="#br0" timeOffset="2">629 2089 16384,'0'0'0,"0"0"0,0 0 0,0 0 0,0 0 0,0 0 0,0 0 0,0 0 0,0 0 0,-1 1 0,0 1 0,-3 3 0,-2 1 0,-4 2 0,-5 2 0,-5 1 0,-4 1 0,-2-1 0,0 0 0,-3-1 0,-5 0 0,-4 0 0,-3 0 0,1 0 0,-1 1 0,-4 2 0,-3 1 0,0 2 0,0 1 0,-1 1 0,-2 1 0,0-2 0,4-1 0,2-3 0,-2 0 0,-3 0 0,0 0 0,-1 1 0,-5 3 0,-1 4 0,3 2 0,0 3 0,-1 0 0,0-1 0,4 0 0,1-2 0,-4 2 0,-2 3 0,2 0 0,3 0 0,0-1 0,-1 0 0,0-1 0,2 0 0,-2 2 0,1 1 0,2-2 0,4-2 0,7-3 0,2-2 0,1-1 0,1-4 0,0 0 0,1 0 0,1-1 0,3 1 0,2-1 0,2 2 0,-1-1 0,1 1 0,1-2 0,1-1 0,0-1 0,4-2 0,2-1 0,2-2 0,3 0 0,3-2 0,0-1 0,2 0 0,2-2 0,0 0 0,2 0 0,0-1 0,2 0 0,0-1 0,1 0 0,0 0 0,0 0 0,1 0 0</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03.945"/>
    </inkml:context>
    <inkml:brush xml:id="br0">
      <inkml:brushProperty name="width" value="0.04667" units="cm"/>
      <inkml:brushProperty name="height" value="0.04667" units="cm"/>
      <inkml:brushProperty name="ignorePressure" value="1"/>
    </inkml:brush>
  </inkml:definitions>
  <inkml:trace contextRef="#ctx0" brushRef="#br0">3235 4688 16384,'0'0'0,"0"0"0,0 0 0,0 0 0,0 0 0,0 0 0,0 0 0,0 0 0,0 0 0,0 0 0,0 0 0,0 0 0,-1 1 0,-2 2 0,-2 3 0,-2 3 0,-2 5 0,-3 5 0,-2 4 0,-2 2 0,0 0 0,-1-1 0,-1 2 0,0 3 0,0 3 0,0 3 0,-1 0 0,-1 1 0,-3 5 0,-3 3 0,2-1 0,-1-2 0,1 0 0,1 0 0,2 1 0,0-2 0,1-2 0,0-3 0,1-1 0,-1 1 0,-1-1 0,0-2 0,2-2 0,2-4 0,2-3 0,2-1 0,2-1 0,1 0 0,0 1 0,0 1 0,1-2 0,0-1 0,0-3 0,2-2 0,0-3 0,1-1 0,1-3 0,2-1 0,-1-1 0,1 0 0,-1 0 0,1-1 0,1 0 0,-2 0 0,2-1 0,0-2 0,0 0 0,2-1 0,-1-1 0,1 0 0,0 0 0,0 0 0,0-1 0,1 1 0,0 0 0,2 0 0,-1 0 0,0 0 0</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396"/>
    </inkml:context>
    <inkml:brush xml:id="br0">
      <inkml:brushProperty name="width" value="0.04667" units="cm"/>
      <inkml:brushProperty name="height" value="0.04667" units="cm"/>
      <inkml:brushProperty name="ignorePressure" value="1"/>
    </inkml:brush>
  </inkml:definitions>
  <inkml:trace contextRef="#ctx0" brushRef="#br0">2856 985 16384,'0'0'0,"2"0"0,4 0 0,7 1 0,11 1 0,10 1 0,7 3 0,4 1 0,4 3 0,5 4 0,-1 5 0,-2 3 0,-2 4 0,-3 3 0,-2 2 0,-4 3 0,-4 4 0,-5 3 0,-6 0 0,-7 6 0,-9 7 0,-10 4 0,-14 10 0,-10 5 0,-9-1 0,-9-1 0,-11-3 0,-4-8 0,-9-7 0,-7-9 0,-4-9 0,-4-7 0,3-9 0,8-8 0,7-7 0,4-6 0,5-6 0,3-5 0,-1-11 0,1-11 0,1-10 0,2-14 0,8-7 0,8-5 0,9-6 0,8 1 0,9 0 0,8 1 0,8 5 0,11 4 0,11 1 0,10 5 0,10 6 0,9 6 0,6 8 0,9 4 0,1 3 0,0 4 0,-3 4 0,-5 3 0,-10 6 0,-11 7 0,-7 8 0,-11 5 0,-10 1 0,-8 0 0</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397"/>
    </inkml:context>
    <inkml:brush xml:id="br0">
      <inkml:brushProperty name="width" value="0.04667" units="cm"/>
      <inkml:brushProperty name="height" value="0.04667" units="cm"/>
      <inkml:brushProperty name="ignorePressure" value="1"/>
    </inkml:brush>
  </inkml:definitions>
  <inkml:trace contextRef="#ctx0" brushRef="#br0">-288 4441 16384,'0'0'0,"0"0"0,0 0 0,0 0 0,0 0 0,0 0 0,0 0 0,0 0 0,0 0 0,0 0 0,0 0 0,0 0 0,0 0 0,0 1 0,0 2 0,0-1 0,1 2 0,0 1 0,1 1 0,1 0 0,2 2 0,3-1 0,4 3 0,5 0 0,5 2 0,6 2 0,2 3 0,2 1 0,2 2 0,4 1 0,3 0 0,0-1 0,-2-2 0,0-1 0,3-2 0,3 1 0,3 0 0,1 1 0,4 1 0,1 2 0,-3 0 0,-4 1 0,0-1 0,1 0 0,1-2 0,2-1 0,0 1 0,1-1 0,-1 1 0,-4 0 0,-3 0 0,-3 1 0,-1 1 0,0-1 0,1-1 0,0 0 0,0-2 0,0 0 0,1-1 0,-1 1 0,-3-1 0,-4 1 0,-1-1 0,-2 1 0,2 1 0,0 0 0,-1-2 0,-2-1 0,-3-3 0,-3 0 0,-2-1 0,-1-1 0,1 0 0,1 0 0,2 1 0,-2 0 0,0 1 0,-2 0 0,-3-1 0,-2 1 0,-3-2 0,-2 2 0,0-1 0,-1 0 0,1 0 0,1 0 0,0-1 0,1 1 0,0-2 0,0-1 0,0 0 0,0 0 0,0 0 0,0 1 0,0-1 0,-1 0 0,-1 1 0,0 0 0,0 0 0,-1 1 0,-1 1 0,0-1 0,1 1 0,-2-1 0,1 0 0,-1 0 0,-2-1 0,2 0 0,-2-1 0,1 0 0,0-1 0,-1 1 0,0-2 0,-1 0 0,0-1 0,0 0 0,-1 0 0,0-1 0,-1 1 0,1 0 0,-1 0 0,1 0 0,-1-1 0,0 1 0,0-1 0,1 0 0,-1 0 0,-1 0 0,0-2 0,-1 0 0,0 0 0,-1-1 0,0 0 0,0-1 0,0 1 0,-1 0 0,1 0 0,1 1 0,1 0 0,-1 1 0,0-1 0,0-1 0,0 2 0,0 0 0,0 0 0,1 1 0,0 0 0,0 0 0,1 0 0,-1 1 0,1-1 0,0 0 0,-1-1 0,-1 0 0,0-1 0,0-1 0,-1 0 0,0 0 0,0 0 0,0 1 0,1 0 0,-1 1 0,1-1 0,-1 0 0</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398"/>
    </inkml:context>
    <inkml:brush xml:id="br0">
      <inkml:brushProperty name="width" value="0.04667" units="cm"/>
      <inkml:brushProperty name="height" value="0.04667" units="cm"/>
      <inkml:brushProperty name="ignorePressure" value="1"/>
    </inkml:brush>
  </inkml:definitions>
  <inkml:trace contextRef="#ctx0" brushRef="#br0">4538-371 16384,'0'0'0,"0"0"0,0 0 0,0 0 0,2-1 0,0-1 0,3-1 0,3 0 0,5 0 0,5 1 0,3 2 0,4 0 0,3 5 0,3 4 0,2 5 0,1 5 0,4 3 0,-1 4 0,0 3 0,-3 5 0,-4 2 0,-6 1 0,-6 2 0,-6 2 0,-4 4 0,-6 0 0,-6-1 0,-6-3 0,-11 2 0,-6 0 0,-6 0 0,-5-3 0,-4-2 0,-5-3 0,0-3 0,1-4 0,3-3 0,0-5 0,0-4 0,1-7 0,1-8 0,0-8 0,-1-7 0,-1-9 0,-1-10 0,2-9 0,4-5 0,6-6 0,6-5 0,8 0 0,5 3 0,6 1 0,5 1 0,4 5 0,5 4 0,8 5 0,11 3 0,12 2 0,11 4 0,9 5 0,2 6 0,-4 6 0,-3 4 0,-3 5 0,-2 3 0,-10 1 0,-10 0 0,-11 1 0</inkml:trace>
  <inkml:trace contextRef="#ctx0" brushRef="#br0" timeOffset="1">3802-1663 16384,'0'0'0,"0"0"0,0 0 0,0 0 0,0 0 0,2 1 0,2 0 0,1 1 0,2 1 0,0 1 0,1 1 0,0 1 0,2 3 0,0 3 0,1 5 0,1 4 0,0 4 0,-1 1 0,0 2 0,0 2 0,1 4 0,2 3 0,2 0 0,3-1 0,2-1 0,2 3 0,-1 2 0,-1 0 0,-3 0 0,-2 0 0,-1 3 0,1 2 0,1-1 0,0-2 0,2-1 0,3 3 0,-1-2 0,0-2 0,-1-3 0,-3-3 0,-1-1 0,-1 2 0,-3-1 0,0-2 0,-2-3 0,-1-3 0,0-3 0,-2-3 0,0-2 0,0-2 0,0 1 0,-1-1 0,0-1 0,-1-1 0,0-2 0,-2-3 0,0-2 0,-1-3 0,0 0 0,-2-1 0,0 0 0,1 0 0,-2-2 0,1 0 0,0 0 0,0-1 0,0 1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2:03:18.110"/>
    </inkml:context>
    <inkml:brush xml:id="br0">
      <inkml:brushProperty name="width" value="0.16933" units="cm"/>
      <inkml:brushProperty name="height" value="0.16933" units="cm"/>
      <inkml:brushProperty name="ignorePressure" value="1"/>
    </inkml:brush>
  </inkml:definitions>
  <inkml:traceGroup>
    <inkml:annotationXML>
      <emma:emma xmlns:emma="http://www.w3.org/2003/04/emma" version="1.0">
        <emma:interpretation id="{F01070CB-3534-4B13-B171-BAC65EB8D5E8}" emma:medium="tactile" emma:mode="ink">
          <msink:context xmlns:msink="http://schemas.microsoft.com/ink/2010/main" type="writingRegion" rotatedBoundingBox="15635,13029 20462,12829 20491,13546 15665,13746"/>
        </emma:interpretation>
      </emma:emma>
    </inkml:annotationXML>
    <inkml:traceGroup>
      <inkml:annotationXML>
        <emma:emma xmlns:emma="http://www.w3.org/2003/04/emma" version="1.0">
          <emma:interpretation id="{E776F7A8-D429-40FD-92BC-79E83404387F}" emma:medium="tactile" emma:mode="ink">
            <msink:context xmlns:msink="http://schemas.microsoft.com/ink/2010/main" type="paragraph" rotatedBoundingBox="15635,13029 20462,12829 20491,13546 15665,13746" alignmentLevel="1"/>
          </emma:interpretation>
        </emma:emma>
      </inkml:annotationXML>
      <inkml:traceGroup>
        <inkml:annotationXML>
          <emma:emma xmlns:emma="http://www.w3.org/2003/04/emma" version="1.0">
            <emma:interpretation id="{A5A14CFE-AAB6-43E6-853C-DF6EFD4EFB03}" emma:medium="tactile" emma:mode="ink">
              <msink:context xmlns:msink="http://schemas.microsoft.com/ink/2010/main" type="line" rotatedBoundingBox="15635,13029 20462,12829 20491,13546 15665,13746"/>
            </emma:interpretation>
          </emma:emma>
        </inkml:annotationXML>
        <inkml:traceGroup>
          <inkml:annotationXML>
            <emma:emma xmlns:emma="http://www.w3.org/2003/04/emma" version="1.0">
              <emma:interpretation id="{A7A37097-D2FF-4CAF-A865-6B934D124E28}" emma:medium="tactile" emma:mode="ink">
                <msink:context xmlns:msink="http://schemas.microsoft.com/ink/2010/main" type="inkWord" rotatedBoundingBox="20453,12958 20467,12957 20486,13422 20473,13422"/>
              </emma:interpretation>
              <emma:one-of disjunction-type="recognition" id="oneOf0">
                <emma:interpretation id="interp0" emma:lang="nb-NO" emma:confidence="0">
                  <emma:literal>111</emma:literal>
                </emma:interpretation>
                <emma:interpretation id="interp1" emma:lang="nb-NO" emma:confidence="0">
                  <emma:literal>11l</emma:literal>
                </emma:interpretation>
                <emma:interpretation id="interp2" emma:lang="nb-NO" emma:confidence="0">
                  <emma:literal>hl</emma:literal>
                </emma:interpretation>
                <emma:interpretation id="interp3" emma:lang="nb-NO" emma:confidence="0">
                  <emma:literal>1h</emma:literal>
                </emma:interpretation>
                <emma:interpretation id="interp4" emma:lang="nb-NO" emma:confidence="0">
                  <emma:literal>1"</emma:literal>
                </emma:interpretation>
              </emma:one-of>
            </emma:emma>
          </inkml:annotationXML>
          <inkml:trace contextRef="#ctx0" brushRef="#br0">6606 1161 16384,'0'0'0,"0"0"0,0 0 0,0 0 0,0 0 0,0 0 0,0 0 0,0 0 0,0 0 0,0 0 0,0 0 0,0 0 0,0 0 0,0 0 0,0 0 0,0 0 0,0 0 0,0 0 0,0 0 0,0 0 0,0 0 0,0 5 0,1 8 0,1 9 0,1 9 0,2 6 0,-2 4 0,1 2 0,-2-1 0,-1-3 0,-1-3 0,0-4 0,-2-5 0,1-4 0,1-3 0,-1-6 0,0-3 0,1-3 0,0-2 0,0-4 0,0-1 0,0 2 0,0 0 0,0-1 0,0 0 0,0-1 0,0-1 0,0 1 0,0-1 0,0 0 0,0 0 0,0 0 0,0-1 0,0 1 0,0 0 0,0 0 0</inkml:trace>
          <inkml:trace contextRef="#ctx0" brushRef="#br0" timeOffset="-6898">1834 1230 16384,'0'0'0,"0"0"0,0 0 0,0 0 0,0 0 0,0 0 0,0 0 0,0 0 0,0 0 0,0 0 0,0 0 0,0 0 0,0 0 0,0 0 0,0 4 0,-2 10 0,-1 13 0,-1 12 0,-1 7 0,2 4 0,1-2 0,1-3 0,0-5 0,1-4 0,0-5 0,0-2 0,0-1 0,1 0 0,-1 1 0,0 2 0,0-1 0,0 1 0,0-4 0,0-2 0,0-3 0,0-5 0,0-3 0,0-3 0,0-3 0,0-3 0,0-2 0,0-2 0,0-1 0,0 0 0,0-1 0,0 1 0,0 0 0,0-1 0,0 1 0,0 0 0,0 0 0,0 0 0,0 0 0,0 0 0,0 0 0,0 0 0</inkml:trace>
          <inkml:trace contextRef="#ctx0" brushRef="#br0" timeOffset="-1601">4039 1153 16384,'0'0'0,"0"0"0,0 0 0,0 0 0,0 0 0,0 0 0,0 0 0,0 0 0,0 0 0,0 0 0,0 0 0,0 0 0,0 0 0,0 0 0,0 0 0,0 0 0,0 0 0,0 0 0,0 0 0,0 0 0,0 0 0,0 0 0,0 0 0,0 0 0,0 0 0,1 4 0,2 4 0,2 7 0,0 5 0,2 4 0,1 3 0,-1 1 0,1 1 0,0 2 0,0 1 0,0 2 0,-2 3 0,-1 0 0,-2 0 0,-1-1 0,-1-2 0,-1-3 0,-1-5 0,1-4 0,0-3 0,-1-7 0,1-1 0,0-3 0,0-3 0,0-2 0,0-3 0,0 1 0,0-2 0,0 1 0,0 0 0,0-1 0,0 1 0,0-1 0,0 1 0,0 0 0,0 0 0,0 0 0,0 0 0,0 0 0,0 0 0,0 0 0,0 0 0,0 0 0</inkml:trace>
        </inkml:traceGroup>
      </inkml:traceGroup>
    </inkml:traceGroup>
  </inkml:traceGroup>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00"/>
    </inkml:context>
    <inkml:brush xml:id="br0">
      <inkml:brushProperty name="width" value="0.04667" units="cm"/>
      <inkml:brushProperty name="height" value="0.04667" units="cm"/>
      <inkml:brushProperty name="ignorePressure" value="1"/>
    </inkml:brush>
  </inkml:definitions>
  <inkml:trace contextRef="#ctx0" brushRef="#br0">2970 1930 16384,'0'0'0,"0"0"0,0 0 0,0 0 0,0 0 0,0 0 0,0 0 0,0 0 0,1 1 0,2 1 0,1 1 0,1 2 0,2 3 0,2 2 0,1 6 0,1 4 0,1 4 0,1 2 0,2 2 0,3 5 0,3 5 0,2 1 0,1 0 0,2 2 0,-2 1 0,0 3 0,-1-2 0,0-1 0,-1-3 0,1 0 0,-1 3 0,0-1 0,-3-2 0,0-2 0,-1 2 0,-2 0 0,-1 0 0,-2-2 0,-3-3 0,-1-4 0,-2-2 0,0-2 0,0 0 0,-1-1 0,1-1 0,-1-3 0,0-1 0,1-3 0,0-1 0,1-2 0,0-1 0,0 1 0,0 1 0,1 0 0,0 1 0,-1-1 0,-2-2 0,0-1 0,-2-2 0,-2-3 0,-1-1 0,0-2 0,-1-2 0,0 0 0,0-2 0,-1 0 0,3-2 0,2 0 0,-2-1 0,1 1 0</inkml:trace>
  <inkml:trace contextRef="#ctx0" brushRef="#br0" timeOffset="1">3712 3138 16384,'0'0'0,"1"0"0,3 0 0,6 0 0,7 0 0,5-1 0,2 0 0,2 1 0,2 2 0,4 1 0,2 2 0,2 4 0,2 7 0,-1 7 0,0 7 0,-2 7 0,-1 7 0,-3 5 0,-5 3 0,-5 1 0,-8 4 0,-7 0 0,-7-4 0,-9 1 0,-5-2 0,-5-2 0,-6-4 0,-8-2 0,-7-2 0,-2-2 0,-5-3 0,-5-5 0,0-5 0,0-8 0,-1-8 0,-2-9 0,0-9 0,4-6 0,5-5 0,4-4 0,1-5 0,0-5 0,4-5 0,4-4 0,6-5 0,5-9 0,7-3 0,6 0 0,7-2 0,8 0 0,8 3 0,7 4 0,6 2 0,4 5 0,1 4 0,1 6 0,4 6 0,5 7 0,3 8 0,6 6 0,7 6 0,-2 2 0,-12 3 0,-12 0 0</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02"/>
    </inkml:context>
    <inkml:brush xml:id="br0">
      <inkml:brushProperty name="width" value="0.04667" units="cm"/>
      <inkml:brushProperty name="height" value="0.04667" units="cm"/>
      <inkml:brushProperty name="ignorePressure" value="1"/>
    </inkml:brush>
  </inkml:definitions>
  <inkml:trace contextRef="#ctx0" brushRef="#br0">4880 1058 16384,'0'0'0,"0"0"0,0 0 0,0 0 0,0 0 0,2-1 0,4-1 0,7-3 0,6 0 0,5 0 0,6 3 0,6 4 0,4 7 0,3 7 0,-2 7 0,-3 5 0,-4 10 0,-4 8 0,-6 3 0,-6 7 0,-7 3 0,-5 1 0,-8-1 0,-7 0 0,-9-2 0,-14-1 0,-8-6 0,-11-2 0,-12-1 0,-7-3 0,-12-3 0,-1-6 0,1-7 0,1-8 0,5-7 0,5-7 0,4-5 0,6-7 0,3-11 0,8-9 0,6-9 0,7-13 0,6-9 0,7-4 0,8-2 0,7-2 0,8 4 0,6 3 0,5 3 0,7-1 0,11 2 0,11 2 0,13 0 0,14 0 0,7 3 0,10 6 0,2 7 0,-4 9 0,-4 9 0,-4 9 0,-7 7 0,-4 10 0,-2 10 0,-1 7 0,-12 0 0,-13-4 0,-12-7 0</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03"/>
    </inkml:context>
    <inkml:brush xml:id="br0">
      <inkml:brushProperty name="width" value="0.04667" units="cm"/>
      <inkml:brushProperty name="height" value="0.04667" units="cm"/>
      <inkml:brushProperty name="ignorePressure" value="1"/>
    </inkml:brush>
  </inkml:definitions>
  <inkml:trace contextRef="#ctx0" brushRef="#br0">989 967 16384,'0'0'0,"0"0"0,0 0 0,1 0 0,3 0 0,4-2 0,8 0 0,12 1 0,10 1 0,8 3 0,8 3 0,5 4 0,-1 4 0,-5 6 0,-7 7 0,-7 4 0,-7 3 0,-5 4 0,-5 7 0,-6 4 0,-5 6 0,-8 9 0,-8 5 0,-6 4 0,-6 1 0,-8-3 0,-10-3 0,-9-3 0,-6-4 0,-7-6 0,-3-8 0,-3-6 0,-6-7 0,-2-6 0,-3-7 0,-5-6 0,2-7 0,3-7 0,0-6 0,5-5 0,6-5 0,6-2 0,5-8 0,5-9 0,4-11 0,4-17 0,7-9 0,10-8 0,9-3 0,12 1 0,15-4 0,11 6 0,10 3 0,10 4 0,8 4 0,2 10 0,4 11 0,5 8 0,4 12 0,3 10 0,5 10 0,-5 7 0,-1 7 0,-10 4 0,-16 0 0,-14-3 0</inkml:trace>
  <inkml:trace contextRef="#ctx0" brushRef="#br0" timeOffset="1">601 2053 16384,'0'0'0,"0"0"0,0 0 0,0 0 0,0 0 0,0 0 0,0 0 0,0 0 0,0 2 0,0 2 0,-2 3 0,0 3 0,-1 4 0,-3 2 0,-2 2 0,-2 0 0,-3 2 0,-1 1 0,-4 5 0,-2 4 0,-1 3 0,0 1 0,0 1 0,-1 0 0,-2 4 0,-2 0 0,-1 0 0,-1-3 0,1-1 0,1 1 0,2 2 0,1 1 0,1-1 0,-2 0 0,-2 0 0,-1 1 0,-1-2 0,2-2 0,2-3 0,1-1 0,2-1 0,-1 0 0,-1 2 0,-1-2 0,2-1 0,-1-3 0,2-4 0,1-2 0,3-3 0,2-2 0,3-2 0,2 0 0,0-1 0,2 0 0,1 0 0,-1 0 0,1 0 0,0-1 0,0-1 0,1 0 0,1-1 0,1-3 0,0 0 0,2-2 0,0-2 0,2 0 0,-1-1 0,2-2 0,1-4 0,3-6 0,1 0 0,-2 1 0,0 3 0</inkml:trace>
  <inkml:trace contextRef="#ctx0" brushRef="#br0" timeOffset="2">628 2089 16384,'0'0'0,"0"0"0,0 0 0,0 0 0,0 0 0,0 0 0,0 0 0,0 0 0,0 0 0,-1 1 0,0 1 0,-3 3 0,-2 1 0,-4 2 0,-5 2 0,-5 1 0,-4 1 0,-2-1 0,1-1 0,-5 1 0,-4-1 0,-4 0 0,-3 0 0,1 0 0,-1 1 0,-4 2 0,-2 1 0,-2 2 0,1 1 0,-1 1 0,-2 0 0,1 0 0,3-3 0,1-1 0,-1-1 0,-2 0 0,-1-1 0,-1 2 0,-5 4 0,-1 3 0,2 2 0,2 2 0,-2 1 0,0 0 0,3-2 0,3-1 0,-5 3 0,-2 2 0,2 0 0,3 0 0,0-1 0,-1 0 0,0-1 0,1 0 0,0 2 0,-1 0 0,3 0 0,5-3 0,5-3 0,4-2 0,0-2 0,1-2 0,0-1 0,0-1 0,3 1 0,2-1 0,2 1 0,1 0 0,1 1 0,0-1 0,1 0 0,1-2 0,0-2 0,4 0 0,2-3 0,2 0 0,3-2 0,3-1 0,0-1 0,2 0 0,2-1 0,0-1 0,2 0 0,0-1 0,2-1 0,0 0 0,1 0 0,0 0 0,0 0 0,1 0 0</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06"/>
    </inkml:context>
    <inkml:brush xml:id="br0">
      <inkml:brushProperty name="width" value="0.04667" units="cm"/>
      <inkml:brushProperty name="height" value="0.04667" units="cm"/>
      <inkml:brushProperty name="ignorePressure" value="1"/>
    </inkml:brush>
  </inkml:definitions>
  <inkml:trace contextRef="#ctx0" brushRef="#br0">3235 4688 16384,'0'0'0,"0"0"0,0 0 0,0 0 0,0 0 0,0 0 0,0 0 0,0 0 0,0 0 0,0 0 0,0 0 0,0 0 0,-1 1 0,-2 2 0,-2 3 0,-2 3 0,-2 5 0,-4 5 0,0 4 0,-3 2 0,0 0 0,-1-1 0,-1 2 0,0 3 0,0 3 0,0 3 0,-1 0 0,-1 1 0,-3 5 0,-3 3 0,2-1 0,-1-2 0,1 0 0,1 0 0,2 1 0,0-2 0,1-2 0,0-3 0,1-1 0,-1 1 0,-1-1 0,0-2 0,2-2 0,2-4 0,2-3 0,2-1 0,2-1 0,1 0 0,0 1 0,0 1 0,1-2 0,0-1 0,0-3 0,2-2 0,0-2 0,1-3 0,1-2 0,2-1 0,-1-1 0,1 0 0,-1 0 0,1 0 0,1-2 0,-2 1 0,2-1 0,0-2 0,0 0 0,2-1 0,-1-1 0,1 0 0,0 0 0,0 0 0,0 0 0,1-1 0,0 1 0,2 0 0,-1 0 0,0 0 0</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07"/>
    </inkml:context>
    <inkml:brush xml:id="br0">
      <inkml:brushProperty name="width" value="0.04667" units="cm"/>
      <inkml:brushProperty name="height" value="0.04667" units="cm"/>
      <inkml:brushProperty name="ignorePressure" value="1"/>
    </inkml:brush>
  </inkml:definitions>
  <inkml:trace contextRef="#ctx0" brushRef="#br0">2856 985 16384,'0'0'0,"2"0"0,4 0 0,7 1 0,11 1 0,10 1 0,8 3 0,2 1 0,6 3 0,3 4 0,0 5 0,-1 3 0,-4 4 0,-1 3 0,-4 2 0,-3 3 0,-3 4 0,-6 3 0,-6 0 0,-8 6 0,-8 7 0,-10 4 0,-13 10 0,-11 5 0,-9-1 0,-10-1 0,-10-3 0,-4-8 0,-9-7 0,-6-9 0,-6-9 0,-3-7 0,4-9 0,7-8 0,6-7 0,6-6 0,3-6 0,4-5 0,0-11 0,-1-11 0,2-10 0,3-14 0,6-7 0,9-5 0,9-6 0,8 1 0,9 0 0,8 1 0,8 5 0,11 4 0,11 1 0,10 5 0,10 6 0,9 6 0,6 8 0,9 4 0,1 3 0,0 4 0,-2 4 0,-7 3 0,-9 6 0,-11 7 0,-7 8 0,-11 5 0,-9 1 0,-10 0 0</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08"/>
    </inkml:context>
    <inkml:brush xml:id="br0">
      <inkml:brushProperty name="width" value="0.04667" units="cm"/>
      <inkml:brushProperty name="height" value="0.04667" units="cm"/>
      <inkml:brushProperty name="ignorePressure" value="1"/>
    </inkml:brush>
  </inkml:definitions>
  <inkml:trace contextRef="#ctx0" brushRef="#br0">-288 4441 16384,'0'0'0,"0"0"0,0 0 0,0 0 0,0 0 0,0 0 0,0 0 0,0 0 0,0 0 0,0 0 0,0 0 0,0 0 0,0 0 0,0 1 0,0 2 0,0-1 0,1 2 0,0 1 0,1 1 0,1 0 0,2 2 0,3-1 0,4 3 0,5 0 0,5 2 0,6 2 0,2 3 0,2 1 0,2 2 0,4 1 0,3 0 0,0-1 0,-2-2 0,0-1 0,3-2 0,3 1 0,3 0 0,1 1 0,4 1 0,1 2 0,-3 1 0,-4-1 0,0 0 0,1 0 0,1-2 0,1 0 0,1-1 0,1 0 0,-1 1 0,-3 0 0,-4 1 0,-4 0 0,1 0 0,-1 0 0,1 0 0,0-2 0,-1-1 0,2 0 0,-1-1 0,1 1 0,-5-1 0,-2 1 0,-3-1 0,-1 1 0,3 1 0,-1 0 0,-1-2 0,-3-1 0,-2-3 0,-3 0 0,-1-1 0,-3-1 0,2 0 0,2 0 0,0 1 0,0 1 0,-2-1 0,-1 1 0,-2 0 0,-4-1 0,-2 0 0,-1 0 0,-2 0 0,1 1 0,0-2 0,0 1 0,2 0 0,-1-1 0,2-1 0,-1 0 0,-1-1 0,1 0 0,0 0 0,0 0 0,0 1 0,-1-1 0,0 0 0,-2 1 0,1 1 0,-1 0 0,0 0 0,-1 0 0,0 1 0,0-1 0,-1 0 0,0 0 0,-1-1 0,0 0 0,0-1 0,-1 0 0,1 0 0,-1-1 0,0 0 0,-1-2 0,0 0 0,0 0 0,-1 0 0,1 0 0,-2-1 0,1 1 0,-1 0 0,0 0 0,0-1 0,0 1 0,1-1 0,-1 1 0,1-1 0,-2-1 0,0 0 0,-2-2 0,1 1 0,-1-1 0,0 0 0,0 0 0,0 0 0,0-1 0,0 1 0,1 1 0,0 1 0,0-1 0,1 0 0,-2 0 0,2 0 0,-2 1 0,2 1 0,0-1 0,0 2 0,0-2 0,0 2 0,1-1 0,-1 1 0,1-1 0,-1-1 0,0-1 0,-1 0 0,-1 0 0,0-1 0,0 0 0,0 0 0,1 0 0,-1 2 0,1-1 0,-1 0 0,1 0 0</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09"/>
    </inkml:context>
    <inkml:brush xml:id="br0">
      <inkml:brushProperty name="width" value="0.04667" units="cm"/>
      <inkml:brushProperty name="height" value="0.04667" units="cm"/>
      <inkml:brushProperty name="ignorePressure" value="1"/>
    </inkml:brush>
  </inkml:definitions>
  <inkml:trace contextRef="#ctx0" brushRef="#br0">4538-372 16384,'0'0'0,"0"0"0,0 0 0,0 0 0,2 0 0,0-2 0,3-1 0,3 0 0,5 0 0,5 1 0,3 1 0,4 2 0,3 4 0,3 3 0,2 6 0,1 6 0,3 2 0,1 4 0,-1 3 0,-3 4 0,-4 4 0,-6 0 0,-6 1 0,-6 4 0,-4 3 0,-6 0 0,-6-2 0,-6-2 0,-11 2 0,-7 1 0,-4-2 0,-6-1 0,-4-4 0,-5-2 0,-1-2 0,3-5 0,2-4 0,0-3 0,0-6 0,1-5 0,1-9 0,0-8 0,-1-8 0,-1-8 0,-1-10 0,2-8 0,4-6 0,6-6 0,6-5 0,8 0 0,5 3 0,6 1 0,5 1 0,4 4 0,5 6 0,8 4 0,11 3 0,12 2 0,11 4 0,9 5 0,2 6 0,-4 5 0,-3 6 0,-3 4 0,-2 2 0,-10 2 0,-10 1 0,-11 0 0</inkml:trace>
  <inkml:trace contextRef="#ctx0" brushRef="#br0" timeOffset="1">3802-1663 16384,'0'0'0,"0"0"0,0 0 0,0 0 0,0 0 0,2 1 0,2 0 0,1 1 0,2 1 0,0 1 0,1 1 0,0 1 0,2 3 0,0 3 0,1 5 0,1 4 0,0 4 0,-1 1 0,0 2 0,0 2 0,1 4 0,1 3 0,4 0 0,2-1 0,2-1 0,2 2 0,-1 4 0,-1-1 0,-3 0 0,-2 0 0,-1 3 0,1 2 0,1-1 0,0-2 0,2-1 0,3 3 0,-1-2 0,0-2 0,-1-4 0,-3-1 0,-1-2 0,-2 2 0,-1-1 0,-1-3 0,-2-2 0,-1-3 0,0-3 0,-2-3 0,0-2 0,0-1 0,0 0 0,-1-1 0,0-1 0,-1-1 0,0-3 0,-2-2 0,0-2 0,-1-2 0,0-1 0,-2-1 0,0 0 0,1-1 0,-2 0 0,1-1 0,0 0 0,0-1 0,0 0 0</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11"/>
    </inkml:context>
    <inkml:brush xml:id="br0">
      <inkml:brushProperty name="width" value="0.04667" units="cm"/>
      <inkml:brushProperty name="height" value="0.04667" units="cm"/>
      <inkml:brushProperty name="ignorePressure" value="1"/>
    </inkml:brush>
  </inkml:definitions>
  <inkml:trace contextRef="#ctx0" brushRef="#br0">2970 1930 16384,'0'0'0,"0"0"0,0 0 0,0 0 0,0 0 0,0 0 0,0 0 0,0 0 0,1 1 0,2 1 0,1 1 0,1 2 0,2 3 0,2 2 0,1 6 0,1 4 0,1 4 0,1 2 0,2 2 0,3 5 0,3 5 0,2 1 0,1 0 0,2 2 0,-2 1 0,0 3 0,-1-2 0,0-1 0,-1-3 0,1 1 0,-1 1 0,0 0 0,-3-2 0,0-1 0,-1 0 0,-2 1 0,-1 0 0,-2-1 0,-3-5 0,-1-3 0,-2-2 0,0-2 0,0 0 0,-1-1 0,1-1 0,-1-2 0,0-3 0,1-1 0,0-3 0,1-1 0,0 0 0,0-1 0,0 2 0,1 0 0,0 1 0,-1-1 0,-2-1 0,0-3 0,-2-1 0,-2-3 0,-1-1 0,0-2 0,-1-1 0,0-2 0,0-1 0,-1 0 0,3-2 0,1 0 0,0 0 0,0 0 0</inkml:trace>
  <inkml:trace contextRef="#ctx0" brushRef="#br0" timeOffset="1">3712 3138 16384,'0'0'0,"1"0"0,3 0 0,6 0 0,7 0 0,5-1 0,2 0 0,2 1 0,2 2 0,4 1 0,2 2 0,2 5 0,2 5 0,-1 9 0,-1 5 0,0 8 0,-2 7 0,-3 6 0,-5 1 0,-5 3 0,-8 2 0,-7 1 0,-8-3 0,-7-1 0,-6-1 0,-5-2 0,-6-4 0,-8-2 0,-7-1 0,-2-4 0,-5-2 0,-5-4 0,0-7 0,0-7 0,-1-8 0,-2-9 0,0-8 0,4-7 0,5-6 0,4-3 0,1-4 0,0-6 0,4-6 0,4-3 0,6-5 0,5-9 0,7-2 0,6-1 0,7-2 0,8-1 0,8 4 0,7 4 0,6 2 0,4 5 0,1 4 0,1 6 0,4 7 0,5 6 0,3 7 0,6 7 0,7 6 0,-2 2 0,-12 3 0,-12 0 0</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13"/>
    </inkml:context>
    <inkml:brush xml:id="br0">
      <inkml:brushProperty name="width" value="0.04667" units="cm"/>
      <inkml:brushProperty name="height" value="0.04667" units="cm"/>
      <inkml:brushProperty name="ignorePressure" value="1"/>
    </inkml:brush>
  </inkml:definitions>
  <inkml:trace contextRef="#ctx0" brushRef="#br0">4881 1058 16384,'0'0'0,"0"0"0,0 0 0,0 0 0,0 0 0,2-1 0,3-2 0,8-1 0,7-1 0,4 0 0,6 3 0,6 3 0,4 9 0,3 6 0,-2 7 0,-3 5 0,-4 10 0,-4 8 0,-6 3 0,-6 7 0,-6 3 0,-7 0 0,-7 0 0,-7 0 0,-9-1 0,-13-3 0,-10-5 0,-10-2 0,-12-1 0,-7-3 0,-12-3 0,-1-6 0,0-7 0,3-8 0,3-7 0,6-7 0,5-5 0,4-7 0,5-11 0,6-9 0,8-9 0,5-13 0,7-9 0,8-3 0,6-4 0,8 0 0,8 2 0,6 5 0,5 1 0,7 1 0,11 1 0,11 2 0,13 0 0,14 0 0,7 3 0,11 6 0,1 7 0,-5 9 0,-3 9 0,-4 9 0,-6 7 0,-5 10 0,-2 10 0,-1 7 0,-12 0 0,-12-5 0,-14-5 0</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14"/>
    </inkml:context>
    <inkml:brush xml:id="br0">
      <inkml:brushProperty name="width" value="0.04667" units="cm"/>
      <inkml:brushProperty name="height" value="0.04667" units="cm"/>
      <inkml:brushProperty name="ignorePressure" value="1"/>
    </inkml:brush>
  </inkml:definitions>
  <inkml:trace contextRef="#ctx0" brushRef="#br0">990 967 16384,'0'0'0,"0"0"0,0 0 0,1 0 0,3 0 0,4-2 0,8 0 0,12 1 0,10 1 0,8 3 0,8 3 0,5 4 0,-1 4 0,-5 6 0,-7 7 0,-7 4 0,-7 3 0,-5 4 0,-5 7 0,-5 4 0,-7 6 0,-7 9 0,-8 5 0,-6 4 0,-6 1 0,-8-3 0,-10-3 0,-9-3 0,-6-4 0,-6-6 0,-5-8 0,-2-6 0,-5-7 0,-4-6 0,-2-7 0,-5-6 0,2-7 0,2-7 0,2-6 0,4-5 0,5-5 0,8-2 0,4-8 0,5-9 0,4-11 0,4-17 0,7-9 0,9-8 0,11-3 0,11 1 0,15-4 0,11 6 0,10 3 0,10 4 0,8 4 0,2 10 0,4 11 0,5 8 0,4 12 0,3 10 0,5 10 0,-5 7 0,-1 7 0,-10 4 0,-16 0 0,-14-3 0</inkml:trace>
  <inkml:trace contextRef="#ctx0" brushRef="#br0" timeOffset="1">602 2053 16384,'0'0'0,"0"0"0,0 0 0,0 0 0,0 0 0,0 0 0,0 0 0,0 0 0,0 2 0,0 2 0,-2 3 0,0 3 0,-1 4 0,-3 2 0,-2 2 0,-2 0 0,-3 2 0,-2 1 0,-2 5 0,-3 4 0,-1 3 0,0 1 0,0 1 0,-1 0 0,-2 4 0,-2 0 0,-1 0 0,-1-3 0,1-1 0,0 1 0,4 2 0,0 1 0,0-1 0,0 0 0,-3 0 0,-2 1 0,1-2 0,1-2 0,2-2 0,1-3 0,1 0 0,0 0 0,-1 2 0,0-2 0,1-1 0,-1-3 0,1-4 0,3-2 0,2-3 0,2-2 0,3-2 0,1 0 0,2-1 0,1 0 0,0 0 0,1 0 0,0 0 0,0-1 0,0-1 0,1 0 0,0-1 0,2-3 0,1 0 0,0-2 0,2-2 0,0 0 0,1-1 0,0-2 0,3-4 0,2-5 0,0-2 0,0 2 0,-2 3 0</inkml:trace>
  <inkml:trace contextRef="#ctx0" brushRef="#br0" timeOffset="2">629 2089 16384,'0'0'0,"0"0"0,0 0 0,0 0 0,0 0 0,0 0 0,0 0 0,0 0 0,0 0 0,-1 1 0,0 1 0,-3 3 0,-2 1 0,-4 2 0,-5 2 0,-5 1 0,-4 1 0,-2-1 0,0-1 0,-3 1 0,-5-1 0,-4 0 0,-3 0 0,1 0 0,-1 1 0,-4 2 0,-3 1 0,0 2 0,0 1 0,-1 1 0,-2 0 0,0 0 0,4-3 0,2-1 0,-2-1 0,-3 0 0,0-1 0,-1 2 0,-5 4 0,-1 3 0,3 2 0,0 2 0,-1 1 0,0 0 0,4-2 0,1-1 0,-4 3 0,-2 2 0,2 0 0,3 0 0,0-1 0,-1 0 0,0-1 0,2 0 0,-2 2 0,1 0 0,2 0 0,4-3 0,7-3 0,2-2 0,1-2 0,1-2 0,0-1 0,1-1 0,1 1 0,3-1 0,2 1 0,2 0 0,-1 1 0,1-1 0,1 0 0,1-2 0,0-2 0,4 0 0,2-3 0,2 0 0,3-2 0,3-1 0,0-1 0,2 0 0,2-1 0,0-1 0,2 0 0,0-1 0,2-1 0,0 1 0,1-1 0,0 0 0,0-1 0,1 1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42:52.941"/>
    </inkml:context>
    <inkml:brush xml:id="br0">
      <inkml:brushProperty name="width" value="0.04667" units="cm"/>
      <inkml:brushProperty name="height" value="0.04667" units="cm"/>
      <inkml:brushProperty name="ignorePressure" value="1"/>
    </inkml:brush>
  </inkml:definitions>
  <inkml:traceGroup>
    <inkml:annotationXML>
      <emma:emma xmlns:emma="http://www.w3.org/2003/04/emma" version="1.0">
        <emma:interpretation id="{F82524FB-424F-44C3-8B00-4127A1810579}" emma:medium="tactile" emma:mode="ink">
          <msink:context xmlns:msink="http://schemas.microsoft.com/ink/2010/main" type="writingRegion" rotatedBoundingBox="14566,14125 21416,14125 21416,16147 14566,16147"/>
        </emma:interpretation>
      </emma:emma>
    </inkml:annotationXML>
    <inkml:traceGroup>
      <inkml:annotationXML>
        <emma:emma xmlns:emma="http://www.w3.org/2003/04/emma" version="1.0">
          <emma:interpretation id="{4F5BA338-9454-4C9E-855F-8D2843C5BACB}" emma:medium="tactile" emma:mode="ink">
            <msink:context xmlns:msink="http://schemas.microsoft.com/ink/2010/main" type="paragraph" rotatedBoundingBox="14566,14125 21416,14125 21416,16147 14566,16147" alignmentLevel="1"/>
          </emma:interpretation>
        </emma:emma>
      </inkml:annotationXML>
      <inkml:traceGroup>
        <inkml:annotationXML>
          <emma:emma xmlns:emma="http://www.w3.org/2003/04/emma" version="1.0">
            <emma:interpretation id="{DEA75210-62AF-45CF-97F3-6EE8B7EF957C}" emma:medium="tactile" emma:mode="ink">
              <msink:context xmlns:msink="http://schemas.microsoft.com/ink/2010/main" type="line" rotatedBoundingBox="14566,14125 21416,14125 21416,16147 14566,16147"/>
            </emma:interpretation>
          </emma:emma>
        </inkml:annotationXML>
        <inkml:traceGroup>
          <inkml:annotationXML>
            <emma:emma xmlns:emma="http://www.w3.org/2003/04/emma" version="1.0">
              <emma:interpretation id="{8160894D-CD3B-401A-9C90-C905FDDCFD7B}" emma:medium="tactile" emma:mode="ink">
                <msink:context xmlns:msink="http://schemas.microsoft.com/ink/2010/main" type="inkWord" rotatedBoundingBox="14534,14280 21387,14086 21440,15990 14588,16184">
                  <msink:destinationLink direction="with" ref="{3288ADEC-C6BF-4C2B-85F1-08C44543043E}"/>
                  <msink:destinationLink direction="with" ref="{5180CDEA-EFBE-4A4B-ADC7-265422E98461}"/>
                </msink:context>
              </emma:interpretation>
              <emma:one-of disjunction-type="recognition" id="oneOf0">
                <emma:interpretation id="interp0" emma:lang="nb-NO" emma:confidence="0">
                  <emma:literal>og</emma:literal>
                </emma:interpretation>
                <emma:interpretation id="interp1" emma:lang="nb-NO" emma:confidence="0">
                  <emma:literal>Dog</emma:literal>
                </emma:interpretation>
                <emma:interpretation id="interp2" emma:lang="nb-NO" emma:confidence="0">
                  <emma:literal>kor</emma:literal>
                </emma:interpretation>
                <emma:interpretation id="interp3" emma:lang="nb-NO" emma:confidence="0">
                  <emma:literal>oti</emma:literal>
                </emma:interpretation>
                <emma:interpretation id="interp4" emma:lang="nb-NO" emma:confidence="0">
                  <emma:literal>ofot</emma:literal>
                </emma:interpretation>
              </emma:one-of>
            </emma:emma>
          </inkml:annotationXML>
          <inkml:trace contextRef="#ctx0" brushRef="#br0">5744 4033 16384,'0'0'0,"0"0"0,0 0 0,0 0 0,0 0 0,0 0 0,0 0 0,0 0 0,0 0 0,0 0 0,5-2 0,5-3 0,9-3 0,8-3 0,10-1 0,9 1 0,14 3 0,12 4 0,6 6 0,2 5 0,-3 2 0,-8 4 0,-7 3 0,-4 6 0,-4 6 0,-1 5 0,0 7 0,-3 10 0,-2 16 0,-6 22 0,-6 11 0,-9 2 0,-8-4 0,-7-7 0,-8-7 0,-7-10 0,-7-4 0,-10-1 0,-8 4 0,-8 5 0,-7 1 0,-22 8 0,-23 1 0,-21-2 0,-9-8 0,2-13 0,12-15 0,14-14 0,11-9 0,7-11 0,5-7 0,2-5 0,0-5 0,0-5 0,-5-8 0,-4-15 0,-4-18 0,3-21 0,7-14 0,10-8 0,10-6 0,15-2 0,11-2 0,13-3 0,11-2 0,14 2 0,10 10 0,10 7 0,13 6 0,19 2 0,13 3 0,7 5 0,2 9 0,10 2 0,24 1 0,14-2 0,1 3 0,-10 6 0,-19 8 0,-29 11 0,-26 12 0,-24 9 0</inkml:trace>
          <inkml:trace contextRef="#ctx0" brushRef="#br0" timeOffset="1">5962 4850 16384,'0'-14'0,"0"-15"0,0-13 0,10-7 0,2-7 0,5 3 0,5 4 0,-2 6 0,-4 7 0,-1-2 0,4-4 0,-3 1 0,1 2 0,4 3 0,-3 3 0,-4 2 0,0-4 0,7 1 0,6 0 0,-1-4 0,-2-5 0,2 0 0,-1 2 0,-3 9 0</inkml:trace>
          <inkml:trace contextRef="#ctx0" brushRef="#br0" timeOffset="9290">8461 4032 16384,'0'0'0,"0"0"0,0 0 0,0 0 0,0 0 0,0 0 0,0 0 0,4 0 0,8 0 0,9-2 0,16-3 0,17-3 0,19 2 0,12 5 0,4 3 0,-7 6 0,-10 3 0,-13 2 0,-11 0 0,-10 4 0,-7 2 0,-3 7 0,-2 9 0,-4 17 0,-3 29 0,-5 23 0,-6 11 0,-8 7 0,-10-2 0,-16-4 0,-21 0 0,-26 5 0,-19-7 0,-7-12 0,-2-17 0,3-17 0,5-17 0,-3-14 0,-15-11 0,-19-13 0,-8-13 0,6-10 0,13-9 0,19-9 0,15-7 0,15-10 0,12-9 0,7-7 0,10-5 0,6-3 0,7-3 0,8-8 0,10-9 0,12-13 0,9-3 0,10 6 0,13 7 0,15 11 0,15 11 0,17 10 0,21 12 0,22 10 0,28 7 0,24 6 0,13-1 0,-10 0 0,-35 5 0,-42 5 0,-40 5 0</inkml:trace>
          <inkml:trace contextRef="#ctx0" brushRef="#br0" timeOffset="9290.5001">8275 4850 16384,'-5'0'0,"-10"-4"0,-9-7 0,-8-7 0,-5-3 0,0 0 0,-4 0 0,0 4 0,4-1 0,1 3 0,3 4 0,-7 0 0,-1 1 0,-5 2 0,-7-1 0,0-1 0,4 3 0,5 3 0,11-4 0,11 0 0</inkml:trace>
          <inkml:trace contextRef="#ctx0" brushRef="#br0" timeOffset="14834">11030 3784 16384,'0'0'0,"0"0"0,0 0 0,0 0 0,0 0 0,0 0 0,0 0 0,0 0 0,0 0 0,7-5 0,9-2 0,10 1 0,13 6 0,19 12 0,21 18 0,16 17 0,5 16 0,0 12 0,-3 19 0,-8 23 0,-16 13 0,-19 7 0,-20 4 0,-17-4 0,-19 0 0,-16-5 0,-12-6 0,-10-10 0,-10-15 0,-8-14 0,-13-15 0,-14-16 0,-7-15 0,-3-16 0,-4-17 0,-10-21 0,-14-24 0,-8-17 0,2-13 0,9-4 0,10 0 0,15 0 0,14-1 0,12-1 0,11-8 0,12-21 0,14-19 0,18-14 0,17-2 0,19 4 0,16 5 0,20 4 0,20 12 0,17 15 0,7 21 0,1 21 0,13 29 0,16 32 0,6 23 0,4 20 0,-23 0 0,-31-7 0,-30-12 0</inkml:trace>
          <inkml:trace contextRef="#ctx0" brushRef="#br0" timeOffset="14835">10971 4723 16384,'0'0'0,"0"0"0,0 0 0,0 0 0,0 0 0,0 0 0,0 0 0,0 0 0,0 0 0,0 0 0,0 0 0,0 0 0,0 0 0,0 0 0,0 0 0,0 0 0,0 0 0,0 0 0,2-1 0,2-3 0,3-1 0,4-2 0,6-3 0,3 0 0,6-3 0,5-1 0,0 0 0,3 1 0,0 1 0,3 0 0,1 1 0,2 0 0,-1 1 0,3-1 0,-4 2 0,-4 1 0,-5 1 0,-5 0 0,-1 1 0,-1 1 0,-3 0 0,-1 1 0,-1-1 0,-2 1 0,-1 0 0,-4 3 0,-1-1 0,-3 2 0,-2 0 0,-2 0 0,-1 0 0,2 0 0,-2 1 0,2-1 0,-3 0 0,1 0 0,0 0 0,-1 0 0,1 0 0,-2 0 0,1 0 0,0 0 0,0 0 0,0 0 0,0 0 0,0 0 0,0 0 0,0 0 0,2 0 0,0 0 0,0 0 0,0 0 0,-1 0 0,-1 0 0,1 0 0,-1 0 0,0 0 0,2 0 0,0 0 0,2-1 0,0-1 0,1 2 0,0-1 0,-1 0 0,0 0 0,0 1 0,0 0 0,-2 0 0,-1 0 0,0 0 0,-1 0 0,1 0 0,2 0 0,-2 0 0,2-1 0,1 0 0,-1 0 0,-1 0 0,0 0 0,-2 1 0,0 0 0,0-1 0,0 1 0,0 0 0,2-1 0,0-1 0,0 0 0,2-1 0,-1 1 0,0 0 0,0 0 0,-2 2 0,-1-1 0,1 1 0,1-2 0,0 0 0,0-1 0,1 0 0,2-1 0,1 0 0,-2 0 0,-1 2 0</inkml:trace>
        </inkml:traceGroup>
      </inkml:traceGroup>
    </inkml:traceGroup>
  </inkml:traceGroup>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17"/>
    </inkml:context>
    <inkml:brush xml:id="br0">
      <inkml:brushProperty name="width" value="0.04667" units="cm"/>
      <inkml:brushProperty name="height" value="0.04667" units="cm"/>
      <inkml:brushProperty name="ignorePressure" value="1"/>
    </inkml:brush>
  </inkml:definitions>
  <inkml:trace contextRef="#ctx0" brushRef="#br0">3234 4688 16384,'0'0'0,"0"0"0,0 0 0,0 0 0,0 0 0,0 0 0,0 0 0,0 0 0,0 0 0,0 0 0,0 0 0,0 0 0,-1 1 0,-2 2 0,-2 3 0,-2 3 0,-2 5 0,-3 5 0,-2 4 0,-2 1 0,0 1 0,-1 0 0,-1 0 0,0 4 0,0 4 0,0 2 0,0 0 0,-3 1 0,-2 5 0,-2 2 0,0 0 0,0-1 0,2-2 0,0 2 0,1 0 0,1-2 0,1-3 0,1-1 0,0-3 0,-2 2 0,0-1 0,1-1 0,0-4 0,4-3 0,1-2 0,2-3 0,2 0 0,1 1 0,0 0 0,0 0 0,1 0 0,-1-3 0,2-1 0,1-3 0,0-3 0,1-2 0,1-2 0,1-1 0,1-1 0,0 0 0,-1 0 0,1 0 0,1-1 0,-2 0 0,2-2 0,0 0 0,0-2 0,2 0 0,-1-1 0,1 0 0,0 0 0,0 0 0,0 0 0,1 0 0,0 0 0,2 0 0,-1-1 0,0 1 0</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18"/>
    </inkml:context>
    <inkml:brush xml:id="br0">
      <inkml:brushProperty name="width" value="0.04667" units="cm"/>
      <inkml:brushProperty name="height" value="0.04667" units="cm"/>
      <inkml:brushProperty name="ignorePressure" value="1"/>
    </inkml:brush>
  </inkml:definitions>
  <inkml:trace contextRef="#ctx0" brushRef="#br0">2856 985 16384,'0'0'0,"2"0"0,4 0 0,7 1 0,10 1 0,12 1 0,6 3 0,4 1 0,4 3 0,4 4 0,1 5 0,-3 3 0,-2 4 0,-3 3 0,-3 2 0,-3 3 0,-3 4 0,-6 2 0,-6 1 0,-8 7 0,-8 5 0,-10 5 0,-13 11 0,-11 3 0,-9 0 0,-10-1 0,-10-3 0,-4-8 0,-9-7 0,-6-9 0,-5-9 0,-5-7 0,5-9 0,7-8 0,7-7 0,4-6 0,5-6 0,3-5 0,-1-11 0,1-11 0,1-10 0,2-14 0,8-6 0,8-7 0,9-5 0,8 2 0,9-2 0,8 3 0,8 4 0,11 4 0,11 1 0,10 5 0,10 5 0,9 8 0,6 7 0,8 3 0,3 5 0,-1 3 0,-3 4 0,-6 3 0,-9 6 0,-10 7 0,-9 8 0,-9 5 0,-11 1 0,-8 0 0</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19"/>
    </inkml:context>
    <inkml:brush xml:id="br0">
      <inkml:brushProperty name="width" value="0.04667" units="cm"/>
      <inkml:brushProperty name="height" value="0.04667" units="cm"/>
      <inkml:brushProperty name="ignorePressure" value="1"/>
    </inkml:brush>
  </inkml:definitions>
  <inkml:trace contextRef="#ctx0" brushRef="#br0">-288 4441 16384,'0'0'0,"0"0"0,0 0 0,0 0 0,0 0 0,0 0 0,0 0 0,0 0 0,0 0 0,0 0 0,0 0 0,0 0 0,0 0 0,0 1 0,0 2 0,0-1 0,1 2 0,0 1 0,1 1 0,1 0 0,2 2 0,3 0 0,4 1 0,5 1 0,5 2 0,6 3 0,2 1 0,2 2 0,2 2 0,4 1 0,3 0 0,0-1 0,-2-2 0,0-1 0,3-1 0,3-1 0,3 1 0,1 1 0,4 1 0,1 2 0,-3 1 0,-4 0 0,0-1 0,1-1 0,1 0 0,1-2 0,1 0 0,1 1 0,-1-1 0,-3 1 0,-4 1 0,-3 0 0,-1 1 0,0-1 0,1-1 0,0 0 0,0-2 0,0 0 0,1-1 0,-1 1 0,-3-1 0,-4 1 0,-2-1 0,-1 1 0,3 1 0,-1 0 0,-1-2 0,-2-2 0,-4-1 0,-1-1 0,-3-1 0,-1-1 0,1 0 0,1 0 0,1 1 0,0 0 0,-1 1 0,-2 0 0,-3-1 0,-3 1 0,-1-2 0,-3 2 0,-1-1 0,1 0 0,0 0 0,0 0 0,2 0 0,0-1 0,0-1 0,0-1 0,0 0 0,-1 0 0,2 1 0,-1-1 0,0 0 0,-1 0 0,-1 1 0,0 0 0,-1 1 0,0 0 0,0 0 0,-1 0 0,0 1 0,0-1 0,-1 0 0,0 0 0,-1-1 0,0 0 0,0-1 0,0 0 0,0 0 0,-1-1 0,0 0 0,-2-2 0,2 0 0,-1 0 0,-1 0 0,0 0 0,-1-1 0,1 1 0,-1 0 0,0 0 0,0-1 0,1 1 0,-1-1 0,0 1 0,1-1 0,-2-1 0,0 0 0,-1-2 0,-1 1 0,1-1 0,-1 0 0,-1 0 0,1 0 0,0-1 0,0 1 0,1 1 0,0 1 0,1-1 0,-1 0 0,0 0 0,0 0 0,0 1 0,0 1 0,1-1 0,0 2 0,0-2 0,1 2 0,-1-1 0,1 1 0,-1-1 0,0-1 0,0-1 0,-1 0 0,-1 0 0,1-1 0,-1 0 0,0 0 0,0 0 0,0 2 0,1-1 0,0 0 0,-1 0 0</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20"/>
    </inkml:context>
    <inkml:brush xml:id="br0">
      <inkml:brushProperty name="width" value="0.04667" units="cm"/>
      <inkml:brushProperty name="height" value="0.04667" units="cm"/>
      <inkml:brushProperty name="ignorePressure" value="1"/>
    </inkml:brush>
  </inkml:definitions>
  <inkml:trace contextRef="#ctx0" brushRef="#br0">4539-372 16384,'0'0'0,"0"0"0,0 0 0,0 0 0,1 0 0,1-2 0,3-1 0,3 0 0,5 0 0,5 1 0,4 1 0,2 2 0,5 4 0,1 3 0,3 6 0,2 6 0,2 2 0,0 4 0,0 3 0,-2 4 0,-6 4 0,-5 0 0,-6 1 0,-6 4 0,-4 3 0,-6 0 0,-6-2 0,-6-2 0,-10 2 0,-8 1 0,-5-2 0,-5-1 0,-4-4 0,-4-2 0,-2-2 0,2-5 0,3-4 0,0-3 0,0-6 0,1-5 0,1-9 0,0-8 0,-1-8 0,-1-8 0,-1-10 0,2-8 0,4-6 0,6-6 0,7-5 0,6 0 0,6 3 0,6 1 0,5 1 0,4 4 0,5 6 0,8 4 0,12 3 0,10 2 0,12 4 0,9 5 0,2 6 0,-4 5 0,-3 6 0,-3 4 0,-2 2 0,-10 2 0,-10 1 0,-11 0 0</inkml:trace>
  <inkml:trace contextRef="#ctx0" brushRef="#br0" timeOffset="1">3802-1663 16384,'0'0'0,"0"0"0,0 0 0,0 0 0,0 0 0,2 1 0,2 0 0,1 1 0,2 1 0,0 1 0,1 1 0,0 1 0,2 3 0,0 3 0,1 5 0,1 4 0,0 4 0,-1 1 0,0 2 0,0 2 0,1 4 0,2 3 0,2 0 0,3-1 0,2-1 0,2 2 0,-1 4 0,-1-1 0,-3 0 0,-2 0 0,-1 3 0,1 2 0,1-1 0,0-2 0,2-1 0,3 3 0,-1-2 0,0-2 0,-1-4 0,-3-1 0,-1-2 0,-1 2 0,-3-1 0,0-3 0,-2-2 0,0-3 0,-2-3 0,-1-3 0,0-2 0,0-1 0,0 0 0,-1-1 0,0-1 0,-1-1 0,0-3 0,-2-2 0,0-2 0,-1-2 0,0-1 0,-1-1 0,-1 0 0,0-1 0,0 0 0,0-1 0,0 0 0,-1-1 0,1 0 0</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22"/>
    </inkml:context>
    <inkml:brush xml:id="br0">
      <inkml:brushProperty name="width" value="0.04667" units="cm"/>
      <inkml:brushProperty name="height" value="0.04667" units="cm"/>
      <inkml:brushProperty name="ignorePressure" value="1"/>
    </inkml:brush>
  </inkml:definitions>
  <inkml:trace contextRef="#ctx0" brushRef="#br0">2970 1930 16384,'0'0'0,"0"0"0,0 0 0,0 0 0,0 0 0,0 0 0,0 0 0,0 0 0,1 1 0,2 1 0,1 1 0,1 2 0,2 3 0,2 2 0,1 6 0,1 4 0,1 4 0,1 2 0,2 2 0,3 5 0,3 5 0,2 1 0,1 0 0,2 2 0,-2 1 0,0 3 0,-1-2 0,0-1 0,-1-3 0,1 1 0,-1 1 0,0 0 0,-3-2 0,0-1 0,-1 0 0,-2 1 0,-1 0 0,-2-1 0,-3-5 0,-1-3 0,-2-2 0,0-2 0,0 0 0,-1-1 0,1-1 0,-1-2 0,0-3 0,1-1 0,0-3 0,1-1 0,0 0 0,0-1 0,0 2 0,1 0 0,0 1 0,-1-1 0,-2-1 0,0-3 0,-2-1 0,-2-3 0,-1-1 0,0-2 0,-1-1 0,0-2 0,0-1 0,-1 0 0,3-2 0,1 0 0,0 0 0,0 0 0</inkml:trace>
  <inkml:trace contextRef="#ctx0" brushRef="#br0" timeOffset="1">3712 3138 16384,'0'0'0,"1"0"0,3 0 0,6 0 0,7 0 0,5-1 0,2 0 0,2 1 0,2 2 0,4 1 0,2 2 0,2 5 0,2 5 0,-1 9 0,-1 5 0,0 8 0,-2 7 0,-3 6 0,-5 1 0,-5 3 0,-8 2 0,-7 1 0,-8-3 0,-7-1 0,-6-1 0,-5-2 0,-6-4 0,-8-2 0,-7-1 0,-2-4 0,-5-2 0,-5-4 0,0-7 0,0-7 0,-1-8 0,-2-9 0,0-8 0,4-7 0,5-6 0,4-3 0,1-4 0,0-6 0,4-6 0,4-3 0,6-5 0,5-9 0,7-2 0,6-1 0,7-2 0,8-1 0,8 4 0,7 4 0,6 2 0,4 5 0,1 4 0,1 6 0,4 7 0,5 6 0,3 7 0,6 7 0,7 6 0,-2 2 0,-12 3 0,-12 0 0</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24"/>
    </inkml:context>
    <inkml:brush xml:id="br0">
      <inkml:brushProperty name="width" value="0.04667" units="cm"/>
      <inkml:brushProperty name="height" value="0.04667" units="cm"/>
      <inkml:brushProperty name="ignorePressure" value="1"/>
    </inkml:brush>
  </inkml:definitions>
  <inkml:trace contextRef="#ctx0" brushRef="#br0">4881 1058 16384,'0'0'0,"0"0"0,0 0 0,0 0 0,0 0 0,2-1 0,4-1 0,7-3 0,6 0 0,5 0 0,7 3 0,4 4 0,5 7 0,3 7 0,-2 7 0,-3 5 0,-3 10 0,-6 8 0,-5 3 0,-6 7 0,-6 3 0,-7 0 0,-6 1 0,-8-1 0,-10-2 0,-12-1 0,-9-6 0,-11-2 0,-13-1 0,-6-3 0,-12-3 0,-1-6 0,0-7 0,3-8 0,3-7 0,6-7 0,5-5 0,4-7 0,5-11 0,6-9 0,8-9 0,5-13 0,7-9 0,8-4 0,6-2 0,8-2 0,8 4 0,6 3 0,5 3 0,7-1 0,11 2 0,11 2 0,13 0 0,14 0 0,7 3 0,11 6 0,1 7 0,-5 9 0,-2 9 0,-5 9 0,-7 7 0,-4 10 0,-2 10 0,-1 7 0,-11 0 0,-14-4 0,-13-7 0</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25"/>
    </inkml:context>
    <inkml:brush xml:id="br0">
      <inkml:brushProperty name="width" value="0.04667" units="cm"/>
      <inkml:brushProperty name="height" value="0.04667" units="cm"/>
      <inkml:brushProperty name="ignorePressure" value="1"/>
    </inkml:brush>
  </inkml:definitions>
  <inkml:trace contextRef="#ctx0" brushRef="#br0">990 967 16384,'0'0'0,"0"0"0,0 0 0,1 0 0,3 0 0,4-2 0,8 0 0,12 1 0,10 1 0,8 3 0,8 3 0,5 4 0,-1 4 0,-5 6 0,-7 7 0,-7 4 0,-7 3 0,-5 4 0,-5 7 0,-5 4 0,-7 6 0,-7 9 0,-8 5 0,-6 4 0,-6 1 0,-8-3 0,-10-3 0,-9-3 0,-6-4 0,-6-6 0,-5-8 0,-2-6 0,-5-7 0,-4-6 0,-2-7 0,-5-6 0,2-7 0,2-7 0,2-6 0,4-5 0,5-5 0,8-2 0,4-8 0,5-9 0,4-11 0,4-17 0,7-9 0,9-8 0,11-3 0,11 1 0,15-4 0,11 6 0,10 3 0,10 4 0,8 4 0,2 10 0,4 11 0,5 8 0,4 12 0,3 10 0,5 10 0,-5 7 0,-1 7 0,-10 4 0,-16 0 0,-14-3 0</inkml:trace>
  <inkml:trace contextRef="#ctx0" brushRef="#br0" timeOffset="1">602 2053 16384,'0'0'0,"0"0"0,0 0 0,0 0 0,0 0 0,0 0 0,0 0 0,0 0 0,0 2 0,0 2 0,-2 3 0,0 3 0,-1 4 0,-3 2 0,-2 2 0,-2 0 0,-3 2 0,-2 1 0,-2 5 0,-3 4 0,-1 3 0,0 1 0,0 1 0,-1 0 0,-2 4 0,-2 0 0,-1 0 0,-1-3 0,1-1 0,0 1 0,4 2 0,0 1 0,0-1 0,0 0 0,-3 0 0,-2 1 0,1-2 0,1-2 0,2-2 0,1-3 0,1 0 0,0 0 0,-1 2 0,0-2 0,1-1 0,-1-3 0,1-4 0,3-2 0,2-3 0,2-2 0,3-2 0,1 0 0,2-1 0,1 0 0,0 0 0,1 0 0,0 0 0,0-1 0,0-1 0,1 0 0,0-1 0,2-3 0,1 0 0,0-2 0,2-2 0,0 0 0,1-1 0,0-2 0,3-4 0,2-5 0,0-2 0,0 2 0,-2 3 0</inkml:trace>
  <inkml:trace contextRef="#ctx0" brushRef="#br0" timeOffset="2">629 2089 16384,'0'0'0,"0"0"0,0 0 0,0 0 0,0 0 0,0 0 0,0 0 0,0 0 0,0 0 0,-1 1 0,0 1 0,-3 3 0,-2 1 0,-4 2 0,-5 2 0,-5 1 0,-4 1 0,-2-1 0,0-1 0,-3 1 0,-5-1 0,-4 0 0,-3 0 0,1 0 0,-1 1 0,-4 2 0,-3 1 0,0 2 0,0 1 0,-1 1 0,-2 0 0,0 0 0,4-3 0,2-1 0,-2-1 0,-3 0 0,0-1 0,-1 2 0,-5 4 0,-1 3 0,3 2 0,0 2 0,-1 1 0,0 0 0,4-2 0,1-1 0,-4 3 0,-2 2 0,2 0 0,3 0 0,0-1 0,-1 0 0,0-1 0,2 0 0,-2 2 0,1 0 0,2 0 0,4-3 0,7-3 0,2-2 0,1-2 0,1-2 0,0-1 0,1-1 0,1 1 0,3-1 0,2 1 0,2 0 0,-1 1 0,1-1 0,1 0 0,1-2 0,0-2 0,4 0 0,2-3 0,2 0 0,3-2 0,3-1 0,0-1 0,2 0 0,2-1 0,0-1 0,2 0 0,0-1 0,2-1 0,0 1 0,1-1 0,0 0 0,0-1 0,1 1 0</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28"/>
    </inkml:context>
    <inkml:brush xml:id="br0">
      <inkml:brushProperty name="width" value="0.04667" units="cm"/>
      <inkml:brushProperty name="height" value="0.04667" units="cm"/>
      <inkml:brushProperty name="ignorePressure" value="1"/>
    </inkml:brush>
  </inkml:definitions>
  <inkml:trace contextRef="#ctx0" brushRef="#br0">3235 4688 16384,'0'0'0,"0"0"0,0 0 0,0 0 0,0 0 0,0 0 0,0 0 0,0 0 0,0 0 0,0 0 0,0 0 0,0 0 0,-1 1 0,-2 2 0,-1 3 0,-4 3 0,-1 5 0,-3 5 0,-2 4 0,-2 2 0,0 0 0,-1-1 0,-1 2 0,0 3 0,0 3 0,0 3 0,0 0 0,-3 1 0,-2 5 0,-2 3 0,0-1 0,0-2 0,1 0 0,2 0 0,0 1 0,1-2 0,1-2 0,0-3 0,1-1 0,-1 1 0,-1-1 0,0-2 0,2-2 0,2-4 0,2-3 0,3-1 0,0-1 0,2 0 0,0 1 0,0 1 0,1-2 0,0-1 0,0-3 0,2-2 0,0-3 0,1-1 0,1-3 0,2-1 0,-1-1 0,1 0 0,-1 0 0,1-1 0,1 0 0,-2 0 0,2-1 0,0-2 0,0 0 0,2-1 0,-1-1 0,1 0 0,0 0 0,0 0 0,0-1 0,1 1 0,0 0 0,2 0 0,-1 0 0,0 0 0</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29"/>
    </inkml:context>
    <inkml:brush xml:id="br0">
      <inkml:brushProperty name="width" value="0.04667" units="cm"/>
      <inkml:brushProperty name="height" value="0.04667" units="cm"/>
      <inkml:brushProperty name="ignorePressure" value="1"/>
    </inkml:brush>
  </inkml:definitions>
  <inkml:trace contextRef="#ctx0" brushRef="#br0">2856 985 16384,'0'0'0,"2"0"0,4 0 0,7 1 0,11 1 0,10 1 0,7 3 0,4 1 0,4 3 0,4 4 0,1 5 0,-3 3 0,-2 4 0,-3 3 0,-2 2 0,-4 3 0,-4 4 0,-5 2 0,-6 1 0,-7 7 0,-10 5 0,-8 5 0,-15 11 0,-10 3 0,-9 0 0,-10-1 0,-9-3 0,-5-8 0,-9-7 0,-7-9 0,-4-9 0,-4-7 0,3-9 0,8-8 0,7-7 0,4-6 0,5-6 0,3-5 0,-1-11 0,1-11 0,1-10 0,2-14 0,8-6 0,8-7 0,9-5 0,8 2 0,9-2 0,8 3 0,8 4 0,11 4 0,11 1 0,10 5 0,10 5 0,9 8 0,6 7 0,9 3 0,1 5 0,0 3 0,-3 4 0,-5 3 0,-10 6 0,-11 7 0,-7 8 0,-11 5 0,-10 1 0,-8 0 0</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30"/>
    </inkml:context>
    <inkml:brush xml:id="br0">
      <inkml:brushProperty name="width" value="0.04667" units="cm"/>
      <inkml:brushProperty name="height" value="0.04667" units="cm"/>
      <inkml:brushProperty name="ignorePressure" value="1"/>
    </inkml:brush>
  </inkml:definitions>
  <inkml:trace contextRef="#ctx0" brushRef="#br0">-288 4441 16384,'0'0'0,"0"0"0,0 0 0,0 0 0,0 0 0,0 0 0,0 0 0,0 0 0,0 0 0,0 0 0,0 0 0,0 0 0,0 0 0,0 1 0,0 2 0,0-1 0,1 2 0,0 1 0,1 1 0,1 0 0,2 2 0,3-1 0,4 3 0,5 0 0,5 2 0,6 2 0,2 3 0,2 1 0,2 2 0,4 1 0,3 0 0,0-1 0,-2-2 0,0-1 0,3-2 0,3 1 0,3 0 0,1 1 0,4 1 0,1 2 0,-3 0 0,-4 1 0,0-1 0,1 0 0,1-2 0,2-1 0,0 1 0,1-1 0,-1 1 0,-4 0 0,-3 0 0,-3 2 0,-1-1 0,0 0 0,1 0 0,0-2 0,0-1 0,0 0 0,1-1 0,-1 1 0,-3-1 0,-4 1 0,-1-1 0,-2 1 0,2 1 0,1 0 0,-3-2 0,-1-1 0,-3-3 0,-3 0 0,-2-1 0,-1-1 0,1 0 0,1 0 0,2 1 0,-2 1 0,0-1 0,-2 1 0,-3 0 0,-2-1 0,-3-1 0,-2 2 0,0-1 0,-1 0 0,1 0 0,1 0 0,0 0 0,1-1 0,0-1 0,0-1 0,0 0 0,0 0 0,0 1 0,0-1 0,0 0 0,-1 0 0,-1 1 0,0 0 0,0 1 0,-1 0 0,-1 0 0,1 0 0,-1 1 0,-1-1 0,1 0 0,-1 0 0,-1-1 0,0 0 0,0-1 0,-1 0 0,1 0 0,-1-1 0,0 0 0,-1-2 0,0 0 0,0 0 0,-1 0 0,0 0 0,0-1 0,-1 1 0,0 0 0,1 0 0,-1-1 0,0 1 0,0-1 0,1 1 0,-1-1 0,0-1 0,-2 0 0,0-2 0,0 1 0,-1-1 0,0 0 0,0 0 0,0 0 0,-1-1 0,1 1 0,1 1 0,1 0 0,-1 1 0,0-1 0,0 0 0,0 0 0,0 1 0,1 1 0,-1-1 0,1 2 0,1-2 0,-1 2 0,0-1 0,1 0 0,0 0 0,-1 0 0,0-2 0,-2 0 0,1 0 0,-1-1 0,0 0 0,0 0 0,0 0 0,1 2 0,-1-1 0,1 0 0,-1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29:42.614"/>
    </inkml:context>
    <inkml:brush xml:id="br0">
      <inkml:brushProperty name="width" value="0.04667" units="cm"/>
      <inkml:brushProperty name="height" value="0.04667" units="cm"/>
      <inkml:brushProperty name="ignorePressure" value="1"/>
    </inkml:brush>
  </inkml:definitions>
  <inkml:traceGroup>
    <inkml:annotationXML>
      <emma:emma xmlns:emma="http://www.w3.org/2003/04/emma" version="1.0">
        <emma:interpretation id="{35484507-991E-4B00-8F48-A79CBEAD1DD0}" emma:medium="tactile" emma:mode="ink">
          <msink:context xmlns:msink="http://schemas.microsoft.com/ink/2010/main" type="inkDrawing" rotatedBoundingBox="40,7937 8693,7672 8698,7842 46,8106" shapeName="Other"/>
        </emma:interpretation>
      </emma:emma>
    </inkml:annotationXML>
    <inkml:trace contextRef="#ctx0" brushRef="#br0">537 2245 16384,'0'0'0,"0"0"0,0 0 0,0 0 0,0 0 0,0 0 0,0 0 0,0 0 0,0 0 0,0 0 0,0 0 0,0 0 0,0 0 0,0 0 0,7 0 0,8 0 0,8 2 0,7 5 0,10 1 0,11 3 0,9-1 0,8 1 0,12 0 0,14-2 0,18-1 0,15-3 0,4-2 0,-4-2 0,-4 2 0,3 2 0,7 0 0,7 0 0,4-1 0,-2-2 0,1-3 0,-2-1 0,0-3 0,0-3 0,3 0 0,-7-2 0,-5 2 0,1 0 0,3 1 0,-1 0 0,-1 0 0,-5-1 0,-2-1 0,-4 1 0,-3-1 0,-1 2 0,1 2 0,4-1 0,8-2 0,-2-2 0,-11 2 0,-9-2 0,-5 1 0,3 3 0,2 1 0,0-3 0,2 1 0,-2 1 0,-2 2 0,-4 2 0,1-1 0,1-4 0,2-1 0,1-3 0,5 1 0,-1 0 0,-4 1 0,-13 3 0,-12 2 0,-8 2 0,-3 0 0,-2 2 0,1-2 0,1-1 0,2 0 0,3 2 0,3-3 0,1-3 0,-3 1 0,-6 1 0,-5 1 0,-5 1 0,-6 2 0,-5 0 0,-5 1 0,-2 2 0,-3 2 0,0 2 0,2-1 0,1 0 0,1-2 0,1 0 0,3-3 0,1 1 0,2-1 0,0 3 0,-3 2 0,-5 1 0,-5-1 0,-5-1 0,-3 1 0,-2 0 0,-2 2 0,0-2 0,-1-1 0,0-1 0,0-1 0,1-1 0,0-1 0,0 0 0,-5 0 0,-1 0 0,-4-1 0,-6 1 0,-4 0 0,-4 0 0,-3 0 0,4 0 0,1 0 0,-2 0 0,0 0 0,-1 0 0,-2 0 0,-1 0 0,1 0 0,-1 0 0,-1 0 0,1 0 0</inkml:trace>
  </inkml:traceGroup>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2:26:20.699"/>
    </inkml:context>
    <inkml:brush xml:id="br0">
      <inkml:brushProperty name="width" value="0.02822" units="cm"/>
      <inkml:brushProperty name="height" value="0.02822" units="cm"/>
      <inkml:brushProperty name="color" value="#3165BB"/>
      <inkml:brushProperty name="ignorePressure" value="1"/>
    </inkml:brush>
  </inkml:definitions>
  <inkml:traceGroup>
    <inkml:annotationXML>
      <emma:emma xmlns:emma="http://www.w3.org/2003/04/emma" version="1.0">
        <emma:interpretation id="{214257F1-8173-47CC-BC97-44115A97024E}" emma:medium="tactile" emma:mode="ink">
          <msink:context xmlns:msink="http://schemas.microsoft.com/ink/2010/main" type="inkDrawing"/>
        </emma:interpretation>
      </emma:emma>
    </inkml:annotationXML>
    <inkml:trace contextRef="#ctx0" brushRef="#br0">6004 2851 16384,'0'0'0,"0"0"0,0 0 0,0 0 0,0 0 0,6-4 0,2-8 0,3-4 0,0-1 0,2-3 0,0 2 0,2 1 0,-2 2 0,1 4 0,0 4 0,0 8 0,2 8 0,-1 7 0,0 9 0,-2 5 0,-4 1 0,-2-3 0,-4-8 0,-2-5 0,-1-6 0,0-6 0,6-7 0,7-8 0,8-10 0,9-7 0,2-4 0,0-2 0,-7 6 0,-3 3 0,-4 4 0,-6 8 0,0 8 0,-3 5 0,-2 8 0,-3 9 0,-1 8 0,-2 4 0,-1 1 0,0-2 0,0-8 0,-1-7 0,1-4 0,-1-4 0,8-6 0,10-6 0,8-7 0,8-3 0,2-3 0,1 5 0,-3 3 0,-4 6 0,-5 7 0,-1 11 0,-1 12 0,-4 6 0,-3-2 0,-3 0 0,-3-6 0,-3-4 0,2-12 0,7-14 0,10-17 0,13-15 0,8-13 0,5-2 0,-2 5 0,-5 10 0,-6 10 0,-3 13 0,-7 16 0,-5 14 0,-5 16 0,-8 14 0,-7 9 0,-4 3 0,-2-4 0,0-11 0,0-12 0,0-10 0,7-10 0,11-14 0,17-17 0,12-10 0,7-3 0,1 0 0,-4 6 0,-10 6 0,-7 9 0,-6 7 0,-6 9 0,-1 10 0,1 9 0,-5 0 0,0 2 0,-1-3 0,-4-4 0,-4-5 0,0-3 0,-4-4 0,-1-1 0,5-1 0,5-1 0,6 0 0,5 1 0,4 1 0,-3 2 0,0 5 0,-3 0 0,-1 0 0,-4-3 0,-4 0 0,-3-3 0,-4-1 0,-1 0 0,3-1 0,1-1 0,3 1 0,2-1 0,-2 1 0,-4 0 0,5 0 0,-2 0 0,-1 0 0,0 0 0,-4 0 0,-2 0 0,0 0 0,3 0 0,2 0 0,-1 0 0,-1 0 0,-1 0 0,4 0 0,0 0 0,-1 0 0,-1 0 0,3 0 0,2 0 0,-4 0 0,0 0 0,-3 0 0,-1 0 0,-2 0 0,1 0 0,-2 0 0,1 0 0,0 0 0,0 0 0,0 0 0,0 0 0,0 0 0,0 0 0,4 3 0,2 5 0,2 11 0,-1 10 0,0 5 0,-3 0 0,-1-4 0,-2-8 0,1-8 0,-2-6 0,0-4 0,-2-3 0,7-4 0,3-7 0,1-6 0,-1 1 0,-5-4 0,-3 2 0,-1 4 0,0 5 0</inkml:trace>
    <inkml:trace contextRef="#ctx0" brushRef="#br0">6004 2851 16384,'0'0'0,"0"0"0,0 0 0,0 0 0,0 0 0,6-4 0,2-8 0,3-4 0,0-1 0,2-3 0,0 2 0,2 1 0,-2 2 0,1 4 0,0 4 0,0 8 0,2 8 0,-1 7 0,0 9 0,-2 5 0,-4 1 0,-2-3 0,-4-8 0,-2-5 0,-1-6 0,0-6 0,6-7 0,7-8 0,8-10 0,9-7 0,2-4 0,0-2 0,-7 6 0,-3 3 0,-4 4 0,-6 8 0,0 8 0,-3 5 0,-2 8 0,-3 9 0,-1 8 0,-2 4 0,-1 1 0,0-2 0,0-8 0,-1-7 0,1-4 0,-1-4 0,8-6 0,10-6 0,8-7 0,8-3 0,2-3 0,1 5 0,-3 3 0,-4 6 0,-5 7 0,-1 11 0,-1 12 0,-4 6 0,-3-2 0,-3 0 0,-3-6 0,-3-4 0,2-12 0,7-14 0,10-17 0,13-15 0,8-13 0,5-2 0,-2 5 0,-5 10 0,-6 10 0,-3 13 0,-7 16 0,-5 14 0,-5 16 0,-8 14 0,-7 9 0,-4 3 0,-2-4 0,0-11 0,0-12 0,0-10 0,7-10 0,11-14 0,17-17 0,12-10 0,7-3 0,1 0 0,-4 6 0,-10 6 0,-7 9 0,-6 7 0,-6 9 0,-1 10 0,1 9 0,-5 0 0,0 2 0,-1-3 0,-4-4 0,-4-5 0,0-3 0,-4-4 0,-1-1 0,5-1 0,5-1 0,6 0 0,5 1 0,4 1 0,-3 2 0,0 5 0,-3 0 0,-1 0 0,-4-3 0,-4 0 0,-3-3 0,-4-1 0,-1 0 0,3-1 0,1-1 0,3 1 0,2-1 0,-2 1 0,-4 0 0,5 0 0,-2 0 0,-1 0 0,0 0 0,-4 0 0,-2 0 0,0 0 0,3 0 0,2 0 0,-1 0 0,-1 0 0,-1 0 0,4 0 0,0 0 0,-1 0 0,-1 0 0,3 0 0,2 0 0,-4 0 0,0 0 0,-3 0 0,-1 0 0,-2 0 0,1 0 0,-2 0 0,1 0 0,0 0 0,0 0 0,0 0 0,0 0 0,0 0 0,0 0 0,4 3 0,2 5 0,2 11 0,-1 10 0,0 5 0,-3 0 0,-1-4 0,-2-8 0,1-8 0,-2-6 0,0-4 0,-2-3 0,7-4 0,3-7 0,1-6 0,-1 1 0,-5-4 0,-3 2 0,-1 4 0,0 5 0</inkml:trace>
    <inkml:trace contextRef="#ctx0" brushRef="#br0" timeOffset="-4">935 3669 16384,'0'0'0,"0"0"0,0 0 0,0 0 0,0 0 0,0 0 0,0-12 0,-2-31 0,-4-46 0,-4-37 0,-1-39 0,1-41 0,4-29 0,11-10 0,12-14 0,13 1 0,6 16 0,4 35 0,-5 46 0,-3 41 0,-10 45 0,-4 29 0,-6 23 0,-3 28 0,-3 62 0,-5 77 0,-4 102 0,-7 80 0,-9 72 0,-6 36 0,-2 10 0,-2-33 0,3-59 0,0-72 0,7-76 0,6-69 0,5-58 0,3-45 0,4-60 0,4-92 0,6-86 0,6-84 0,8-42 0,9-22 0,7-3 0,3 22 0,2 32 0,-1 45 0,-5 46 0,-5 56 0,-9 47 0,-8 44 0,-7 31 0,-5 37 0,-6 59 0,-8 87 0,-14 60 0,-9 47 0,-5 24 0,-3-10 0,5-38 0,5-51 0,9-55 0,8-52 0,5-35 0,11-51 0,10-57 0,16-58 0,20-53 0,13-41 0,6-14 0,3 4 0,-3 20 0,-9 30 0,-11 40 0,-11 39 0,-13 36 0,-5 37 0,-4 47 0,-1 82 0,-5 75 0,-11 69 0,-9 42 0,-8 2 0,-6-26 0,1-51 0,0-53 0,4-50 0,4-42 0,6-32 0,4-34 0,9-44 0,10-49 0,10-31 0,11-15 0,3-3 0,6 11 0,-2 15 0,-4 26 0,-9 27 0,-8 24 0,-3 18 0,-2 21 0,-4 30 0,-2 45 0,-6 44 0,-5 19 0,-3 1 0,-2-19 0,0-23 0,2-29 0,1-25 0,4-31 0,15-42 0,19-43 0,26-40 0,17-29 0,12-12 0,-1 4 0,-8 19 0,-13 23 0,-17 34 0,-12 23 0,-13 19 0,-3 39 0,0 46 0,-5 55 0,-4 49 0,-7 21 0,-3-3 0,-4-23 0,0-35 0,0-36 0,0-32 0,1-25 0,0-25 0,5-40 0,6-39 0,10-24 0,7-11 0,7 3 0,2 13 0,-3 19 0,-6 23 0,-4 20 0,-6 15 0,-4 10 0,-7 10 0,2 10 0,0 10 0,-4 5 0,0 0 0,-1-6 0,-2-3 0,-1-6 0,9-8 0,16-17 0,19-22 0,16-22 0,11-12 0,0 0 0,-9 7 0,-8 13 0,-13 15 0,-17 15 0,-4 10 0,-5 14 0,-2 26 0,-3 18 0,-5 21 0,-3 14 0,-4 5 0,-1-6 0,1-14 0,-1-17 0,2-15 0,-1-16 0,8-9 0,10-11 0,14-12 0,7-9 0,8-4 0,0 0 0,1 3 0,-9 5 0,-8 7 0,-6 4 0,-3 7 0,-6 4 0,-5 1 0,-3 0 0,-4 0 0,-1 0 0,-1-2 0,-1 0 0,7-1 0,10-4 0,11-11 0,10-10 0,8-6 0,-1-2 0,-8 4 0,-4 4 0,-9 5 0,-8 7 0,-5 5 0,-6 3 0,-3 4 0,-2 1 0,-1 1 0,1 1 0,-1-1 0,1-1 0,5 4 0,7-2 0,5 1 0,1-1 0,-2 0 0,-4-1 0</inkml:trace>
    <inkml:trace contextRef="#ctx0" brushRef="#br0" timeOffset="-2">3691 2727 16384,'0'0'0,"0"0"0,0 0 0,0 0 0,0 0 0,0 0 0,0 0 0,0 0 0,5 0 0,5-2 0,7-3 0,6-3 0,2-4 0,6 0 0,2 1 0,3 3 0,-2 3 0,-1 3 0,-6 3 0,-4 1 0,-4 1 0,-2 1 0,-3 0 0,-5 0 0,-4-1 0,3-1 0,1 0 0,1 0 0,1 2 0,1 1 0,1 0 0,2 5 0,0 0 0,1 2 0,6 2 0,3 1 0,1-2 0,4-4 0,2-3 0,-1-1 0,1-4 0,-2 0 0,0-1 0,-7-1 0,-1 0 0,-4 1 0,-2 4 0,-2 2 0,-6 0 0,-1-1 0,-4-2 0,-1 0 0,-2-3 0,-1 1 0,0-1 0,0 0 0,1-1 0,-1 1 0,6 2 0,3 1 0,-3 0 0,0-2 0</inkml:trace>
    <inkml:trace contextRef="#ctx0" brushRef="#br0" timeOffset="-3">3843 2516 16384,'0'0'0,"0"0"0,0 0 0,0 7 0,0 2 0,0 6 0,0-2 0,0 3 0,0-2 0,0-3 0,0-3 0,0 0 0,0 2 0,0-3 0,0-2 0,0-2 0,0-2 0,0-1 0,0 0 0,0 0 0,0 0 0,0 0 0,0 0 0,0-1 0,0 1 0,0 0 0,0 0 0,0 0 0,2 5 0,1 0 0,6 6 0,6 4 0,1 6 0,-2-1 0,2 0 0,-3-4 0,-2-3 0,-3-5 0,-4-3 0,-2-3 0,3 1 0,0 0 0,5-1 0,0 0 0,-1-2 0,-1 2 0,0-2 0,1 0 0,1 5 0,0 13 0,-1 15 0,-2 15 0,-3 5 0,-1-1 0,-2-10 0,0-11 0,-1-12 0,3-16 0,4-22 0,6-28 0,10-29 0,12-20 0,6-6 0,3 7 0,-1 15 0,-4 19 0,-6 21 0,-7 18 0,-4 18 0,-3 17 0,-6 13 0,-4 6 0,-5 5 0,-2-6 0,-2-3 0,-1-7 0,0-6 0,1-6 0,-1-5 0,0-3 0,1-1 0,0-1 0,0 0 0,2 4 0,2 3 0,3 4 0,4 5 0,3 6 0,-2-2 0,-4 1 0,-1-3 0,-3-3 0,-2-6 0,-2-3 0,5 2 0,1 0 0,6 0 0,10 2 0,9 3 0,6 0 0,5 1 0,1 2 0,2 1 0,-3 3 0,-9-1 0,-5 1 0,-7-2 0,-2-1 0,-6-2 0,-3-4 0,-4-3 0,-4-3 0,6-3 0,9-3 0,7-4 0,8-3 0,2-2 0,1-2 0,-6 1 0,-4 3 0,-4 2 0,-8 3 0,-5 2 0,-4 2 0,-2 0 0,2 1 0,6-1 0,0 1 0,1-1 0,-4 0 0</inkml:trace>
    <inkml:trace contextRef="#ctx0" brushRef="#br0" timeOffset="-1">4910 3998 16384,'0'0'0,"0"0"0,0 0 0,0 0 0,0 0 0,0 0 0,0 0 0,0 0 0,0-4 0,2-17 0,2-27 0,0-58 0,7-69 0,3-52 0,3-48 0,2-25 0,-2-5 0,4-6 0,1 9 0,0 33 0,1 30 0,0 32 0,2 34 0,0 39 0,-6 37 0,-5 30 0,-6 25 0,-2 22 0,-5 18 0,-1 19 0,0 26 0,-1 46 0,-3 63 0,2 41 0,4 46 0,1 51 0,0 23 0,-2 31 0,-2-3 0,0-9 0,-6-16 0,-6-25 0,-2-44 0,0-50 0,4-45 0,3-44 0,2-38 0,4-32 0,1-23 0,1-13 0,-1-21 0,-4-65 0,-1-57 0,3-87 0,3-49 0,5-46 0,8-24 0,9 14 0,4 18 0,5 27 0,5 28 0,4 39 0,-3 47 0,-3 45 0,-6 39 0,-7 37 0,-9 20 0,-4 18 0,-5 15 0,-3 41 0,-6 56 0,-8 78 0,-10 84 0,-8 68 0,-6 50 0,2 19 0,-2-3 0,6-30 0,7-59 0,5-69 0,8-66 0,4-58 0,4-48 0,3-35 0,-1-35 0,-3-66 0,0-69 0,9-78 0,7-56 0,9-44 0,15-34 0,12-1 0,9 2 0,4 18 0,0 38 0,-5 52 0,-12 54 0,-9 54 0,-10 44 0,-11 39 0,-5 29 0,-6 22 0,-8 48 0,-9 70 0,-14 76 0,-14 89 0,-9 57 0,-4 49 0,7 1 0,6-4 0,8-21 0,10-45 0,8-53 0,3-59 0,5-55 0,3-50 0,3-40 0,3-33 0,0-19 0,-1-42 0,2-78 0,7-68 0,5-76 0,7-44 0,8-31 0,8-15 0,2 19 0,4 20 0,3 21 0,-1 28 0,-6 38 0,-4 43 0,-10 49 0,-8 40 0,-6 35 0,-6 27 0,-2 24 0,6 46 0,2 53 0,-3 84 0,-5 70 0,-9 69 0,-10 51 0,-7 10 0,-5 5 0,-3-20 0,1-37 0,-1-39 0,4-48 0,7-51 0,5-55 0,8-50 0,4-38 0,2-30 0,0-35 0,0-53 0,3-83 0,5-56 0,9-55 0,10-44 0,4-8 0,6-4 0,0 16 0,0 29 0,-5 46 0,-3 49 0,-6 54 0,-4 42 0,-4 36 0,-5 25 0,-2 17 0,1 22 0,4 52 0,-2 56 0,-9 78 0,-10 57 0,-12 31 0,-12 16 0,-8-6 0,0-36 0,3-50 0,7-56 0,6-49 0,8-43 0,7-33 0,2-32 0,6-54 0,8-59 0,12-74 0,15-65 0,12-27 0,10-9 0,3 15 0,0 32 0,-10 42 0,-8 48 0,-12 49 0,-10 43 0,-8 30 0,-4 26 0,-4 40 0,-10 45 0,-15 60 0,-18 55 0,-13 24 0,-5-4 0,2-21 0,4-34 0,11-41 0,11-40 0,12-34 0,5-29 0,-1-39 0,4-70 0,7-56 0,15-47 0,15-38 0,10-8 0,7 15 0,2 32 0,-1 40 0,-5 42 0,-10 40 0,-5 26 0,-5 22 0,0 26 0,6 45 0,4 47 0,-6 40 0,-7 37 0,-10 25 0,-6 4 0,-7-19 0,-1-30 0,0-37 0,2-38 0,3-31 0,1-25 0,-1-28 0,1-44 0,2-40 0,9-43 0,7-37 0,9-21 0,5 3 0,0 18 0,-3 32 0,-6 34 0,-6 34 0,-6 29 0,-4 23 0,0 43 0,-1 50 0,-3 44 0,-4 41 0,-5 30 0,-1 8 0,-2-18 0,-2-33 0,2-37 0,2-36 0,3-32 0,2-39 0,2-52 0,6-39 0,5-37 0,8-21 0,5-5 0,3 8 0,1 23 0,-2 25 0,-5 26 0,-6 27 0,-3 21 0,0 17 0,0 28 0,2 38 0,-3 44 0,-8 45 0,-7 26 0,-3-1 0,-3-22 0,0-33 0,3-32 0,3-31 0,3-25 0,3-26 0,1-40 0,6-44 0,5-26 0,6-9 0,5-2 0,2 10 0,4 14 0,-2 18 0,-5 21 0,-6 19 0,-5 15 0,-6 11 0,3 9 0,2 14 0,1 21 0,0 15 0,-2 8 0,-3-3 0,-1-12 0,-3-12 0,0-13 0,-1-9 0,2-18 0,5-20 0,9-25 0,8-23 0,6-13 0,1 2 0,-1 10 0,-7 19 0,-2 12 0,-4 16 0,-6 11 0,0 20 0,1 14 0,-1 14 0,-3 12 0,-2 5 0,-3-1 0,-2-8 0,-1-10 0,0-11 0,0-9 0,-1-5 0,0-3 0,1-2 0,0-2 0,4 2 0,2-1 0,5 0 0,-1 2 0,6 0 0,2-1 0,0 6 0,0 8 0,2 15 0,0 10 0,-1 8 0,-4-1 0,-5-8 0,-3-9 0,-2-11 0,-4-8 0,-1-5 0,4-14 0,5-18 0,10-19 0,5-15 0,4-6 0,-2 4 0,-1 7 0,-6 14 0,-6 14 0,0 10 0,-2 8 0,1 13 0,1 18 0,1 22 0,-2 21 0,-3 9 0,-4 2 0,-1-8 0,-3-14 0,-1-18 0,0-13 0,-1-12 0,1-6 0,8-13 0,5-12 0,8-8 0,6-9 0,4 0 0,-5 6 0,-1 4 0,-6 6 0,-5 8 0,-6 6 0,-4 4 0,-2 3 0,-2 3 0,-1 0 0,0 1 0,0-1 0,0 1 0,0-1 0,1-1 0,4-3 0,11-7 0,11-18 0,16-20 0,8-12 0,4-4 0,-2 5 0,-6 10 0,-12 13 0,-5 11 0,-8 9 0,-4 13 0,-1 12 0,-2 14 0,0 7 0,-1 2 0,-3 0 0,-2-3 0,-4-8 0,0-8 0,-4-6 0,0-3 0,0-4 0,0-1 0,4-2 0,7-6 0,6-4 0,0 1 0,1 0 0,0 0 0,-6 5 0,-3 2 0,0 4 0,-1 4 0,1 4 0,0 3 0,-3-2 0,-3-2 0,-1-2 0,-1-1 0,-1-2 0,0-1 0,0 0 0,-1 0 0,1-1 0,-1 1 0,6-2 0,2-2 0,-1 2 0,-1-2 0,3 10 0,0 7 0,-2 6 0,0 5 0,-3-1 0,0-1 0,-2-4 0,-1-4 0,8-27 0,4-10 0,0-1 0,-3 2 0</inkml:trace>
  </inkml:traceGroup>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31"/>
    </inkml:context>
    <inkml:brush xml:id="br0">
      <inkml:brushProperty name="width" value="0.04667" units="cm"/>
      <inkml:brushProperty name="height" value="0.04667" units="cm"/>
      <inkml:brushProperty name="ignorePressure" value="1"/>
    </inkml:brush>
  </inkml:definitions>
  <inkml:trace contextRef="#ctx0" brushRef="#br0">4538-372 16384,'0'0'0,"0"0"0,0 0 0,0 0 0,2 0 0,0-3 0,3 1 0,3-1 0,5 0 0,5 1 0,3 1 0,4 2 0,3 4 0,3 3 0,2 6 0,2 6 0,2 2 0,0 4 0,0 3 0,-2 4 0,-6 4 0,-5 0 0,-6 1 0,-6 4 0,-4 3 0,-6 0 0,-6-2 0,-6-2 0,-10 2 0,-8 1 0,-5-2 0,-5-1 0,-4-4 0,-5-2 0,0-2 0,1-5 0,3-4 0,0-3 0,0-6 0,1-5 0,1-9 0,0-8 0,-1-8 0,-1-8 0,-1-10 0,2-9 0,4-4 0,6-7 0,7-5 0,6 0 0,6 3 0,6 1 0,5 1 0,4 4 0,5 6 0,8 4 0,11 2 0,12 4 0,11 3 0,9 5 0,2 6 0,-4 5 0,-3 6 0,-3 4 0,-2 2 0,-10 2 0,-10 1 0,-11 0 0</inkml:trace>
  <inkml:trace contextRef="#ctx0" brushRef="#br0" timeOffset="1">3802-1663 16384,'0'0'0,"0"0"0,0 0 0,0 0 0,0 0 0,2 1 0,2 0 0,1 1 0,2 1 0,0 1 0,1 1 0,0 1 0,2 3 0,0 3 0,1 5 0,1 4 0,0 4 0,-1 1 0,0 2 0,0 2 0,1 4 0,2 3 0,2 0 0,3-1 0,2-1 0,2 2 0,-1 4 0,-1-1 0,-3 0 0,-2 0 0,-1 3 0,1 2 0,1-1 0,0-2 0,2-1 0,3 3 0,-1-2 0,0-2 0,-1-4 0,-3-1 0,-1-2 0,-1 2 0,-3-1 0,0-3 0,-2-2 0,-1-3 0,0-3 0,-2-3 0,0-2 0,0-1 0,0 0 0,-1-1 0,0-1 0,-1-1 0,0-3 0,-2-2 0,0-2 0,-1-2 0,0-1 0,-2-1 0,0 0 0,1-1 0,-2 0 0,1-1 0,0 0 0,0-1 0,0 0 0</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33"/>
    </inkml:context>
    <inkml:brush xml:id="br0">
      <inkml:brushProperty name="width" value="0.04667" units="cm"/>
      <inkml:brushProperty name="height" value="0.04667" units="cm"/>
      <inkml:brushProperty name="ignorePressure" value="1"/>
    </inkml:brush>
  </inkml:definitions>
  <inkml:trace contextRef="#ctx0" brushRef="#br0">2970 1930 16384,'0'0'0,"0"0"0,0 0 0,0 0 0,0 0 0,0 0 0,0 0 0,0 0 0,1 1 0,2 1 0,1 1 0,1 2 0,2 3 0,2 2 0,1 6 0,1 4 0,1 4 0,1 2 0,2 2 0,3 5 0,3 5 0,2 1 0,1 0 0,2 2 0,-2 1 0,0 3 0,-1-2 0,0-1 0,-1-3 0,1 1 0,-1 1 0,0 0 0,-3-2 0,0-1 0,-1 0 0,-2 1 0,-1 0 0,-2-2 0,-3-3 0,-1-4 0,-2-2 0,0-2 0,0 0 0,-1-1 0,1-1 0,-1-2 0,0-3 0,1-2 0,0-1 0,1-2 0,0-1 0,0 1 0,0 1 0,1 0 0,0 1 0,-1-1 0,-2-2 0,0-1 0,-2-2 0,-2-3 0,-1-1 0,0-2 0,-1-1 0,0-2 0,0-1 0,-1 0 0,3-2 0,1 0 0,0 0 0,0 0 0</inkml:trace>
  <inkml:trace contextRef="#ctx0" brushRef="#br0" timeOffset="1">3712 3138 16384,'0'0'0,"1"0"0,3 0 0,6 0 0,7 0 0,5-1 0,2 0 0,2 1 0,2 2 0,4 1 0,1 2 0,4 4 0,1 7 0,-1 7 0,-1 7 0,0 7 0,-2 7 0,-3 6 0,-5 1 0,-6 2 0,-6 4 0,-8 0 0,-8-3 0,-7-1 0,-6-1 0,-5-2 0,-7-4 0,-6-2 0,-8-2 0,-3-2 0,-3-3 0,-6-4 0,0-7 0,0-7 0,-1-8 0,-2-9 0,0-8 0,4-7 0,5-6 0,4-3 0,1-5 0,0-4 0,4-7 0,4-3 0,6-5 0,5-9 0,7-3 0,6 1 0,7-3 0,8-1 0,8 4 0,7 4 0,6 2 0,4 5 0,1 4 0,1 6 0,4 6 0,5 8 0,3 6 0,6 7 0,7 6 0,-2 2 0,-12 3 0,-12 0 0</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35"/>
    </inkml:context>
    <inkml:brush xml:id="br0">
      <inkml:brushProperty name="width" value="0.04667" units="cm"/>
      <inkml:brushProperty name="height" value="0.04667" units="cm"/>
      <inkml:brushProperty name="ignorePressure" value="1"/>
    </inkml:brush>
  </inkml:definitions>
  <inkml:trace contextRef="#ctx0" brushRef="#br0">4881 1058 16384,'0'0'0,"0"0"0,0 0 0,0 0 0,0 0 0,2-1 0,3-1 0,8-3 0,6 0 0,6 0 0,5 3 0,6 3 0,4 9 0,3 6 0,-2 7 0,-3 5 0,-4 10 0,-4 8 0,-6 3 0,-6 7 0,-6 3 0,-7 0 0,-7 0 0,-7 1 0,-9-3 0,-13-2 0,-10-4 0,-10-3 0,-13-2 0,-5-2 0,-14-3 0,0-6 0,1-7 0,2-7 0,3-8 0,6-7 0,5-6 0,4-6 0,5-10 0,6-10 0,8-9 0,5-14 0,7-8 0,8-3 0,6-3 0,8-2 0,8 4 0,6 3 0,5 2 0,7 1 0,11 1 0,11 2 0,13 0 0,14 0 0,7 3 0,10 6 0,2 7 0,-4 9 0,-4 9 0,-4 9 0,-6 7 0,-6 10 0,0 10 0,-2 7 0,-12 0 0,-13-5 0,-12-5 0</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36"/>
    </inkml:context>
    <inkml:brush xml:id="br0">
      <inkml:brushProperty name="width" value="0.04667" units="cm"/>
      <inkml:brushProperty name="height" value="0.04667" units="cm"/>
      <inkml:brushProperty name="ignorePressure" value="1"/>
    </inkml:brush>
  </inkml:definitions>
  <inkml:trace contextRef="#ctx0" brushRef="#br0">989 967 16384,'0'0'0,"0"0"0,0 0 0,2 0 0,2 0 0,4-2 0,8 0 0,11 1 0,11 1 0,9 3 0,7 3 0,5 4 0,-2 4 0,-4 6 0,-6 7 0,-8 4 0,-7 3 0,-5 4 0,-6 7 0,-4 4 0,-6 6 0,-9 9 0,-6 5 0,-8 4 0,-5 1 0,-7-3 0,-11-3 0,-9-3 0,-7-4 0,-5-6 0,-4-8 0,-3-6 0,-6-7 0,-3-6 0,-1-7 0,-7-6 0,4-7 0,1-7 0,2-6 0,4-5 0,5-4 0,7-4 0,6-7 0,4-8 0,3-13 0,6-16 0,6-8 0,9-10 0,11-2 0,11 1 0,15-3 0,11 4 0,9 5 0,12 2 0,6 5 0,3 10 0,4 11 0,6 8 0,2 12 0,5 10 0,3 10 0,-3 7 0,-3 7 0,-9 4 0,-15 0 0,-16-3 0</inkml:trace>
  <inkml:trace contextRef="#ctx0" brushRef="#br0" timeOffset="1">602 2054 16384,'0'0'0,"0"0"0,0 0 0,0 0 0,0 0 0,0 0 0,0 0 0,0 0 0,0 1 0,-1 3 0,0 3 0,-1 4 0,-1 2 0,-3 3 0,-2 2 0,-2 1 0,-3 0 0,-2 3 0,-3 3 0,-1 6 0,-2 2 0,0 1 0,0 0 0,-1 2 0,-2 2 0,-2 1 0,-2 0 0,1-3 0,-1-1 0,2 2 0,3 0 0,0 2 0,0 0 0,-1-1 0,-1 0 0,-3 0 0,0-1 0,3-2 0,1-2 0,0-2 0,3-2 0,-1 2 0,-1 0 0,0 0 0,0-3 0,1-2 0,0-3 0,2-3 0,3-3 0,2-3 0,4 0 0,0-2 0,2 0 0,1 0 0,0 0 0,1 1 0,-1-2 0,1 0 0,1 0 0,-1-1 0,2-2 0,1-1 0,1-2 0,0-1 0,2-1 0,0-2 0,1 0 0,0-2 0,3-4 0,2-5 0,0-1 0,0 1 0,-2 3 0</inkml:trace>
  <inkml:trace contextRef="#ctx0" brushRef="#br0" timeOffset="2">628 2089 16384,'0'0'0,"0"0"0,0 0 0,0 0 0,0 0 0,0 0 0,0 0 0,0 0 0,0 0 0,0 1 0,-2 1 0,-1 3 0,-3 1 0,-4 2 0,-5 2 0,-6 1 0,-3 1 0,-1-1 0,-1 0 0,-4-1 0,-3 0 0,-6 0 0,-2 0 0,1 0 0,-1 1 0,-3 2 0,-4 1 0,0 2 0,0 1 0,-1 1 0,-2 1 0,0-2 0,4-1 0,2-2 0,-2-2 0,-3 1 0,0 0 0,-1 1 0,-5 3 0,-1 4 0,2 2 0,2 3 0,-2 0 0,0 0 0,4-2 0,1-1 0,-4 2 0,-2 3 0,2 0 0,3 0 0,0 0 0,-1-2 0,0 0 0,2 0 0,-2 2 0,1 1 0,1-2 0,6-2 0,5-3 0,4-1 0,0-3 0,1-3 0,0 1 0,0-2 0,3 1 0,2-1 0,2 0 0,1 2 0,1-1 0,0 1 0,1-2 0,1-1 0,0-1 0,4-2 0,2-1 0,2-1 0,3-2 0,3-1 0,0-1 0,2 0 0,2-2 0,0 0 0,2 0 0,0-1 0,2 0 0,0-1 0,1 0 0,0 0 0,0 0 0,1 0 0</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17.439"/>
    </inkml:context>
    <inkml:brush xml:id="br0">
      <inkml:brushProperty name="width" value="0.04667" units="cm"/>
      <inkml:brushProperty name="height" value="0.04667" units="cm"/>
      <inkml:brushProperty name="ignorePressure" value="1"/>
    </inkml:brush>
  </inkml:definitions>
  <inkml:trace contextRef="#ctx0" brushRef="#br0">3234 4688 16384,'0'0'0,"0"0"0,0 0 0,0 0 0,0 0 0,0 0 0,0 0 0,0 0 0,0 0 0,0 0 0,0 0 0,0 0 0,-1 1 0,-2 2 0,-2 3 0,-2 3 0,-2 5 0,-3 5 0,-2 4 0,-2 2 0,0 0 0,-1-1 0,-1 2 0,0 3 0,0 3 0,0 3 0,0 0 0,-3 1 0,-2 5 0,-2 3 0,0-1 0,0-2 0,2 0 0,0 0 0,1 1 0,1-2 0,1-2 0,1-3 0,0-1 0,-2 1 0,0-1 0,1-2 0,0-2 0,4-4 0,1-3 0,2-1 0,2-1 0,1 0 0,0 1 0,0 1 0,1-1 0,-1-3 0,2-1 0,1-3 0,0-3 0,1-2 0,1-2 0,1-1 0,1-1 0,0 0 0,-1 0 0,1 0 0,1-1 0,-2-1 0,2 0 0,0-1 0,0-2 0,2 0 0,-1-1 0,1 0 0,0 0 0,0 0 0,0 0 0,1 0 0,0 0 0,2 0 0,-1-1 0,0 1 0</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795"/>
    </inkml:context>
    <inkml:brush xml:id="br0">
      <inkml:brushProperty name="width" value="0.04667" units="cm"/>
      <inkml:brushProperty name="height" value="0.04667" units="cm"/>
      <inkml:brushProperty name="ignorePressure" value="1"/>
    </inkml:brush>
  </inkml:definitions>
  <inkml:trace contextRef="#ctx0" brushRef="#br0">2856 985 16384,'0'0'0,"2"0"0,4 0 0,7 1 0,11 1 0,10 1 0,7 3 0,4 1 0,4 3 0,5 4 0,-1 5 0,-2 3 0,-2 4 0,-3 3 0,-2 2 0,-4 3 0,-4 4 0,-5 3 0,-6 0 0,-7 6 0,-9 7 0,-10 4 0,-14 10 0,-10 5 0,-9-1 0,-9-1 0,-11-3 0,-4-8 0,-9-7 0,-7-9 0,-4-9 0,-4-7 0,3-9 0,8-8 0,7-7 0,4-6 0,5-6 0,3-5 0,-1-11 0,1-11 0,1-10 0,2-14 0,8-7 0,8-5 0,9-6 0,8 1 0,9 0 0,8 1 0,8 5 0,11 4 0,11 1 0,10 5 0,10 6 0,9 6 0,6 8 0,9 4 0,1 3 0,0 4 0,-3 4 0,-5 3 0,-10 6 0,-11 7 0,-7 8 0,-11 5 0,-10 1 0,-8 0 0</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796"/>
    </inkml:context>
    <inkml:brush xml:id="br0">
      <inkml:brushProperty name="width" value="0.04667" units="cm"/>
      <inkml:brushProperty name="height" value="0.04667" units="cm"/>
      <inkml:brushProperty name="ignorePressure" value="1"/>
    </inkml:brush>
  </inkml:definitions>
  <inkml:trace contextRef="#ctx0" brushRef="#br0">-288 4441 16384,'0'0'0,"0"0"0,0 0 0,0 0 0,0 0 0,0 0 0,0 0 0,0 0 0,0 0 0,0 0 0,0 0 0,0 0 0,0 0 0,0 1 0,0 2 0,0-1 0,1 2 0,0 1 0,1 1 0,1 0 0,2 2 0,3-1 0,4 3 0,5 0 0,5 2 0,6 2 0,2 3 0,2 1 0,2 2 0,4 1 0,3 0 0,0-1 0,-2-2 0,0-1 0,3-2 0,3 1 0,3 0 0,1 1 0,4 1 0,1 2 0,-3 0 0,-4 1 0,0-1 0,1 0 0,1-2 0,2-1 0,0 1 0,1-1 0,-1 1 0,-4 0 0,-3 0 0,-3 1 0,-1 1 0,0-1 0,1-1 0,0 0 0,0-2 0,0 0 0,1-1 0,-1 1 0,-3-1 0,-4 1 0,-1-1 0,-2 1 0,2 1 0,0 0 0,-1-2 0,-2-1 0,-3-3 0,-3 0 0,-2-1 0,-1-1 0,1 0 0,1 0 0,2 1 0,-2 0 0,0 1 0,-2 0 0,-3-1 0,-2 1 0,-3-2 0,-2 2 0,0-1 0,-1 0 0,1 0 0,1 0 0,0-1 0,1 1 0,0-2 0,0-1 0,0 0 0,0 0 0,0 0 0,0 1 0,0-1 0,-1 0 0,-1 1 0,0 0 0,0 0 0,-1 1 0,-1 1 0,0-1 0,1 1 0,-2-1 0,1 0 0,-1 0 0,-2-1 0,2 0 0,-2-1 0,1 0 0,0-1 0,-1 1 0,0-2 0,-1 0 0,0-1 0,0 0 0,-1 0 0,0-1 0,-1 1 0,1 0 0,-1 0 0,1 0 0,-1-1 0,0 1 0,0-1 0,1 0 0,-1 0 0,-1 0 0,0-2 0,-1 0 0,0 0 0,-1-1 0,0 0 0,0-1 0,0 1 0,-1 0 0,1 0 0,1 1 0,1 0 0,-1 1 0,0-1 0,0-1 0,0 2 0,0 0 0,0 0 0,1 1 0,0 0 0,0 0 0,1 0 0,-1 1 0,1-1 0,0 0 0,-1-1 0,-1 0 0,0-1 0,0-1 0,-1 0 0,0 0 0,0 0 0,0 1 0,1 0 0,-1 1 0,1-1 0,-1 0 0</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797"/>
    </inkml:context>
    <inkml:brush xml:id="br0">
      <inkml:brushProperty name="width" value="0.04667" units="cm"/>
      <inkml:brushProperty name="height" value="0.04667" units="cm"/>
      <inkml:brushProperty name="ignorePressure" value="1"/>
    </inkml:brush>
  </inkml:definitions>
  <inkml:trace contextRef="#ctx0" brushRef="#br0">4538-371 16384,'0'0'0,"0"0"0,0 0 0,0 0 0,2-1 0,0-1 0,3-1 0,3 0 0,5 0 0,5 1 0,3 2 0,4 0 0,3 5 0,3 4 0,2 5 0,1 5 0,4 3 0,-1 4 0,0 3 0,-3 5 0,-4 2 0,-6 1 0,-6 2 0,-6 2 0,-4 4 0,-6 0 0,-6-1 0,-6-3 0,-11 2 0,-6 0 0,-6 0 0,-5-3 0,-4-2 0,-5-3 0,0-3 0,1-4 0,3-3 0,0-5 0,0-4 0,1-7 0,1-8 0,0-8 0,-1-7 0,-1-9 0,-1-10 0,2-9 0,4-5 0,6-6 0,6-5 0,8 0 0,5 3 0,6 1 0,5 1 0,4 5 0,5 4 0,8 5 0,11 3 0,12 2 0,11 4 0,9 5 0,2 6 0,-4 6 0,-3 4 0,-3 5 0,-2 3 0,-10 1 0,-10 0 0,-11 1 0</inkml:trace>
  <inkml:trace contextRef="#ctx0" brushRef="#br0" timeOffset="1">3802-1663 16384,'0'0'0,"0"0"0,0 0 0,0 0 0,0 0 0,2 1 0,2 0 0,1 1 0,2 1 0,0 1 0,1 1 0,0 1 0,2 3 0,0 3 0,1 5 0,1 4 0,0 4 0,-1 1 0,0 2 0,0 2 0,1 4 0,2 3 0,2 0 0,3-1 0,2-1 0,2 3 0,-1 2 0,-1 0 0,-3 0 0,-2 0 0,-1 3 0,1 2 0,1-1 0,0-2 0,2-1 0,3 3 0,-1-2 0,0-2 0,-1-3 0,-3-3 0,-1-1 0,-1 2 0,-3-1 0,0-2 0,-2-3 0,-1-3 0,0-3 0,-2-3 0,0-2 0,0-2 0,0 1 0,-1-1 0,0-1 0,-1-1 0,0-2 0,-2-3 0,0-2 0,-1-3 0,0 0 0,-2-1 0,0 0 0,1 0 0,-2-2 0,1 0 0,0 0 0,0-1 0,0 1 0</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799"/>
    </inkml:context>
    <inkml:brush xml:id="br0">
      <inkml:brushProperty name="width" value="0.04667" units="cm"/>
      <inkml:brushProperty name="height" value="0.04667" units="cm"/>
      <inkml:brushProperty name="ignorePressure" value="1"/>
    </inkml:brush>
  </inkml:definitions>
  <inkml:trace contextRef="#ctx0" brushRef="#br0">2970 1930 16384,'0'0'0,"0"0"0,0 0 0,0 0 0,0 0 0,0 0 0,0 0 0,0 0 0,1 1 0,2 1 0,1 1 0,1 2 0,2 3 0,2 2 0,1 6 0,1 4 0,1 4 0,1 2 0,2 2 0,3 5 0,3 5 0,2 1 0,1 0 0,1 2 0,0 1 0,-1 3 0,-1-2 0,0-1 0,-1-3 0,1 0 0,-1 3 0,0-1 0,-3-2 0,0-2 0,-1 2 0,-2 0 0,-1 0 0,-3-2 0,-1-3 0,-2-4 0,-2-2 0,0-2 0,0 0 0,-1-1 0,0-1 0,1-3 0,-1-1 0,1-3 0,0-1 0,1-2 0,0-1 0,0 1 0,0 1 0,1 0 0,0 1 0,-1-1 0,-2-2 0,0-1 0,-2-2 0,-2-3 0,-1-1 0,0-2 0,-1-2 0,0 0 0,0-2 0,-1 0 0,3-2 0,1 0 0,0-1 0,-1 1 0</inkml:trace>
  <inkml:trace contextRef="#ctx0" brushRef="#br0" timeOffset="1">3712 3138 16384,'0'0'0,"1"0"0,3 0 0,6 0 0,7 0 0,4-1 0,4 0 0,1 1 0,2 2 0,3 1 0,3 2 0,3 4 0,1 7 0,-1 7 0,-1 7 0,0 7 0,-3 7 0,-1 5 0,-6 3 0,-6 1 0,-7 4 0,-6 0 0,-9-4 0,-7 1 0,-6-2 0,-5-2 0,-7-4 0,-6-2 0,-8-2 0,-3-2 0,-3-3 0,-6-5 0,0-5 0,0-8 0,-1-8 0,-3-9 0,2-9 0,3-6 0,5-5 0,4-4 0,0-5 0,2-5 0,3-5 0,4-4 0,6-5 0,5-9 0,6-3 0,7 0 0,8-2 0,7 0 0,8 3 0,7 4 0,6 2 0,4 5 0,1 4 0,1 6 0,4 6 0,5 7 0,3 8 0,6 6 0,7 6 0,-2 2 0,-12 3 0,-12 0 0</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01"/>
    </inkml:context>
    <inkml:brush xml:id="br0">
      <inkml:brushProperty name="width" value="0.04667" units="cm"/>
      <inkml:brushProperty name="height" value="0.04667" units="cm"/>
      <inkml:brushProperty name="ignorePressure" value="1"/>
    </inkml:brush>
  </inkml:definitions>
  <inkml:trace contextRef="#ctx0" brushRef="#br0">4880 1058 16384,'0'0'0,"0"0"0,0 0 0,0 0 0,0 0 0,2-1 0,4-1 0,7-3 0,6 0 0,5 0 0,6 3 0,6 4 0,4 7 0,3 7 0,-2 7 0,-3 5 0,-4 10 0,-4 8 0,-6 3 0,-6 7 0,-7 3 0,-5 1 0,-8-1 0,-7 0 0,-9-2 0,-14-1 0,-8-6 0,-11-2 0,-12-1 0,-7-3 0,-12-3 0,-1-6 0,1-7 0,1-8 0,5-7 0,5-7 0,4-5 0,6-7 0,3-11 0,8-9 0,6-9 0,7-13 0,6-9 0,7-4 0,8-2 0,7-2 0,8 4 0,6 3 0,5 3 0,7-1 0,11 2 0,11 2 0,13 0 0,14 0 0,7 3 0,10 6 0,2 7 0,-4 9 0,-4 9 0,-4 9 0,-7 7 0,-4 10 0,-2 10 0,-1 7 0,-12 0 0,-13-4 0,-12-7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2:26:20.700"/>
    </inkml:context>
    <inkml:brush xml:id="br0">
      <inkml:brushProperty name="width" value="0.02822" units="cm"/>
      <inkml:brushProperty name="height" value="0.02822" units="cm"/>
      <inkml:brushProperty name="color" value="#3165BB"/>
      <inkml:brushProperty name="ignorePressure" value="1"/>
    </inkml:brush>
  </inkml:definitions>
  <inkml:traceGroup>
    <inkml:annotationXML>
      <emma:emma xmlns:emma="http://www.w3.org/2003/04/emma" version="1.0">
        <emma:interpretation id="{8DAB1275-E697-48FD-8383-54EDD78F09D6}" emma:medium="tactile" emma:mode="ink">
          <msink:context xmlns:msink="http://schemas.microsoft.com/ink/2010/main" type="inkDrawing"/>
        </emma:interpretation>
      </emma:emma>
    </inkml:annotationXML>
    <inkml:trace contextRef="#ctx0" brushRef="#br0">664 1104 16384,'0'0'0,"0"0"0,0 0 0,0 0 0,0 0 0,0 0 0,0 0 0,0 0 0,0 0 0,0 0 0,0 0 0,0 0 0,0 0 0,0 0 0,0 0 0,0 0 0,0 0 0,0 0 0,0 0 0,0 0 0,0 0 0,0 0 0,0 0 0,0 0 0,0 0 0,0 0 0,0 0 0,0 0 0,0 0 0,0 0 0,0 0 0,0 0 0,0 0 0,0 0 0,0 0 0,2 5 0,1 1 0,4 4 0,6 4 0,5 1 0,7 0 0,6 1 0,2-1 0,3 0 0,4-1 0,8-2 0,8-2 0,12 2 0,12-3 0,12-3 0,8-1 0,13-2 0,10-3 0,11-2 0,6-1 0,7-1 0,7 4 0,-3 0 0,-2 0 0,3-2 0,9-2 0,8-3 0,11-2 0,8-5 0,4-3 0,2 0 0,-4 3 0,-9 3 0,-2 4 0,0 3 0,1 2 0,5 4 0,1 4 0,-2 3 0,-2 3 0,-2 0 0,-5-2 0,-11 2 0,-6-2 0,-2-1 0,0 2 0,1 0 0,1 2 0,-7-1 0,-9 2 0,-5-3 0,-5-2 0,-5-3 0,-3-1 0,-9 1 0,-7 3 0,-8 2 0,-9 1 0,-8 1 0,-7-3 0,-6-1 0,-4 0 0,-4-1 0,-4 2 0,-3 2 0,0 0 0,-3-1 0,-4-3 0,-6-3 0,-3-1 0,-6 0 0,-3-1 0,-6 0 0,-4-1 0,-4-1 0,-6 0 0,-4-1 0,-2 0 0,-4 0 0,0 0 0,-1-1 0,0 1 0,0 0 0,0 0 0,1 0 0,0 0 0,0 0 0,0 0 0,0 0 0,0 0 0,0 0 0,4-2 0,3-1 0,-2-1 0,0 2 0</inkml:trace>
  </inkml:traceGroup>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02"/>
    </inkml:context>
    <inkml:brush xml:id="br0">
      <inkml:brushProperty name="width" value="0.04667" units="cm"/>
      <inkml:brushProperty name="height" value="0.04667" units="cm"/>
      <inkml:brushProperty name="ignorePressure" value="1"/>
    </inkml:brush>
  </inkml:definitions>
  <inkml:trace contextRef="#ctx0" brushRef="#br0">989 967 16384,'0'0'0,"0"0"0,0 0 0,2 0 0,2 0 0,4-2 0,8 0 0,12 1 0,9 1 0,10 3 0,7 3 0,5 4 0,-1 4 0,-5 6 0,-7 7 0,-7 4 0,-7 3 0,-5 4 0,-5 7 0,-6 4 0,-5 6 0,-8 9 0,-8 5 0,-6 4 0,-6 1 0,-8-3 0,-10-3 0,-9-3 0,-7-4 0,-5-6 0,-4-8 0,-3-6 0,-6-7 0,-3-6 0,-1-7 0,-7-6 0,4-7 0,1-7 0,2-6 0,4-5 0,5-5 0,8-2 0,4-8 0,5-9 0,3-11 0,6-17 0,6-9 0,9-8 0,11-3 0,11 1 0,15-4 0,11 6 0,9 3 0,12 4 0,7 4 0,2 10 0,3 11 0,7 8 0,2 12 0,5 10 0,3 10 0,-3 7 0,-2 7 0,-11 4 0,-14 0 0,-15-3 0</inkml:trace>
  <inkml:trace contextRef="#ctx0" brushRef="#br0" timeOffset="1">602 2053 16384,'0'0'0,"0"0"0,0 0 0,0 0 0,0 0 0,0 0 0,0 0 0,0 0 0,0 2 0,-1 2 0,0 3 0,-1 3 0,-1 4 0,-3 2 0,-2 2 0,-2 0 0,-3 2 0,-2 1 0,-2 5 0,-3 4 0,-1 3 0,0 1 0,0 1 0,-1 0 0,-2 4 0,-2 0 0,-1 0 0,-1-3 0,1-1 0,0 1 0,4 2 0,0 1 0,0-1 0,0 0 0,-3 0 0,-2 1 0,1-2 0,1-2 0,2-3 0,1-1 0,1-1 0,0 0 0,-1 2 0,0-2 0,0-1 0,1-3 0,0-4 0,3-2 0,1-3 0,4-2 0,2-2 0,1 0 0,2-1 0,1 0 0,0 0 0,1 0 0,-1 0 0,2-1 0,-1-1 0,0 0 0,2-1 0,1-3 0,1 0 0,0-2 0,2-2 0,0 0 0,1-1 0,0-2 0,3-4 0,2-6 0,0 0 0,0 1 0,-2 3 0</inkml:trace>
  <inkml:trace contextRef="#ctx0" brushRef="#br0" timeOffset="2">628 2089 16384,'0'0'0,"0"0"0,0 0 0,0 0 0,0 0 0,0 0 0,0 0 0,0 0 0,0 0 0,0 1 0,-2 1 0,-1 3 0,-3 1 0,-4 2 0,-5 2 0,-5 1 0,-4 1 0,-2-1 0,0-1 0,-3 1 0,-5-1 0,-5 0 0,-1 0 0,-1 0 0,1 1 0,-5 2 0,-3 1 0,0 2 0,0 1 0,-1 1 0,-2 0 0,0 0 0,4-3 0,2-1 0,-2-1 0,-3 0 0,0-1 0,-1 2 0,-5 4 0,-1 3 0,3 2 0,0 2 0,-1 1 0,0 0 0,4-2 0,1-1 0,-4 3 0,-2 2 0,2 0 0,3 0 0,0-1 0,-1 0 0,0-1 0,2 0 0,-2 2 0,1 0 0,2 0 0,4-3 0,6-3 0,4-2 0,0-2 0,1-2 0,0-1 0,0-1 0,3 1 0,2-1 0,2 1 0,2 0 0,-1 1 0,1-1 0,1 0 0,1-2 0,0-2 0,4 0 0,2-3 0,2 0 0,3-2 0,3-1 0,0-1 0,2 0 0,2-1 0,0-1 0,2 0 0,0-1 0,2-1 0,0 0 0,1 0 0,0 0 0,0 0 0,1 0 0</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05"/>
    </inkml:context>
    <inkml:brush xml:id="br0">
      <inkml:brushProperty name="width" value="0.04667" units="cm"/>
      <inkml:brushProperty name="height" value="0.04667" units="cm"/>
      <inkml:brushProperty name="ignorePressure" value="1"/>
    </inkml:brush>
  </inkml:definitions>
  <inkml:trace contextRef="#ctx0" brushRef="#br0">3234 4688 16384,'0'0'0,"0"0"0,0 0 0,0 0 0,0 0 0,0 0 0,0 0 0,0 0 0,0 0 0,0 0 0,0 0 0,0 0 0,-1 1 0,-2 2 0,-2 3 0,-2 3 0,-2 5 0,-3 5 0,-2 4 0,-2 1 0,0 1 0,-1 0 0,-1 1 0,0 3 0,0 3 0,0 3 0,0 0 0,-3 1 0,-2 5 0,-2 2 0,0 0 0,0-1 0,2-2 0,0 2 0,1 0 0,1-2 0,1-2 0,1-3 0,0-1 0,-2 0 0,0 0 0,1-1 0,0-3 0,4-4 0,1-3 0,2-1 0,2-1 0,1 0 0,0 1 0,0 0 0,1 0 0,-1-2 0,2-3 0,1-2 0,0-3 0,1-2 0,1-2 0,1-1 0,1 0 0,0-1 0,-1-1 0,1 1 0,1-1 0,-2 0 0,2-2 0,0 0 0,0-2 0,2 0 0,-1 0 0,1-1 0,0-1 0,0 1 0,0 0 0,1 0 0,0 0 0,2 0 0,-1 0 0,0 0 0</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06"/>
    </inkml:context>
    <inkml:brush xml:id="br0">
      <inkml:brushProperty name="width" value="0.04667" units="cm"/>
      <inkml:brushProperty name="height" value="0.04667" units="cm"/>
      <inkml:brushProperty name="ignorePressure" value="1"/>
    </inkml:brush>
  </inkml:definitions>
  <inkml:trace contextRef="#ctx0" brushRef="#br0">2856 985 16384,'0'0'0,"2"0"0,4 0 0,7 1 0,11 1 0,10 1 0,8 3 0,2 1 0,6 3 0,3 4 0,0 5 0,-1 3 0,-4 4 0,-1 3 0,-4 2 0,-3 3 0,-3 4 0,-6 3 0,-6 0 0,-8 6 0,-8 7 0,-10 4 0,-13 10 0,-11 5 0,-9-1 0,-10-1 0,-10-3 0,-4-8 0,-9-7 0,-6-9 0,-6-9 0,-3-7 0,4-9 0,7-8 0,6-7 0,6-6 0,3-6 0,4-5 0,0-11 0,-1-11 0,2-10 0,3-14 0,6-7 0,9-5 0,9-6 0,8 1 0,9 0 0,8 1 0,8 5 0,11 4 0,11 1 0,10 5 0,10 6 0,9 6 0,6 8 0,9 4 0,1 3 0,0 4 0,-2 4 0,-7 3 0,-9 6 0,-11 7 0,-7 8 0,-11 5 0,-9 1 0,-10 0 0</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07"/>
    </inkml:context>
    <inkml:brush xml:id="br0">
      <inkml:brushProperty name="width" value="0.04667" units="cm"/>
      <inkml:brushProperty name="height" value="0.04667" units="cm"/>
      <inkml:brushProperty name="ignorePressure" value="1"/>
    </inkml:brush>
  </inkml:definitions>
  <inkml:trace contextRef="#ctx0" brushRef="#br0">-288 4441 16384,'0'0'0,"0"0"0,0 0 0,0 0 0,0 0 0,0 0 0,0 0 0,0 0 0,0 0 0,0 0 0,0 0 0,0 0 0,0 0 0,0 1 0,0 2 0,0-1 0,1 2 0,0 1 0,1 1 0,1 0 0,2 2 0,3-1 0,4 3 0,5 0 0,5 2 0,6 2 0,2 3 0,2 1 0,2 2 0,4 1 0,3 0 0,0-1 0,-2-2 0,0-1 0,3-2 0,3 1 0,3 0 0,1 1 0,4 1 0,1 2 0,-3 1 0,-4-1 0,0 0 0,1 0 0,1-2 0,1 0 0,1-1 0,1 0 0,-1 1 0,-3 0 0,-4 1 0,-4 0 0,1 0 0,-1 0 0,1 0 0,0-2 0,-1-1 0,2 0 0,-1-1 0,1 1 0,-5-1 0,-2 1 0,-3-1 0,-1 1 0,3 1 0,-1 0 0,-1-2 0,-3-1 0,-2-3 0,-3 0 0,-1-1 0,-3-1 0,2 0 0,2 0 0,0 1 0,0 1 0,-2-1 0,-1 1 0,-2 0 0,-4-1 0,-2 0 0,-1 0 0,-2 0 0,1 1 0,0-2 0,0 1 0,2 0 0,-1-1 0,2-1 0,-1 0 0,-1-1 0,1 0 0,0 0 0,0 0 0,0 1 0,-1-1 0,0 0 0,-2 1 0,1 1 0,-1 0 0,0 0 0,-1 0 0,0 1 0,0-1 0,-1 0 0,0 0 0,-1-1 0,0 0 0,0-1 0,-1 0 0,1 0 0,-1-1 0,0 0 0,-1-2 0,0 0 0,0 0 0,-1 0 0,1 0 0,-2-1 0,1 1 0,-1 0 0,0 0 0,0-1 0,0 1 0,1-1 0,-1 1 0,1-1 0,-2-1 0,0 0 0,-2-2 0,1 1 0,-1-1 0,0 0 0,0 0 0,0 0 0,0-1 0,0 1 0,1 1 0,0 1 0,0-1 0,1 0 0,-2 0 0,2 0 0,-2 1 0,2 1 0,0-1 0,0 2 0,0-2 0,0 2 0,1-1 0,-1 1 0,1-1 0,-1-1 0,0-1 0,-1 0 0,-1 0 0,0-1 0,0 0 0,0 0 0,1 0 0,-1 2 0,1-1 0,-1 0 0,1 0 0</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08"/>
    </inkml:context>
    <inkml:brush xml:id="br0">
      <inkml:brushProperty name="width" value="0.04667" units="cm"/>
      <inkml:brushProperty name="height" value="0.04667" units="cm"/>
      <inkml:brushProperty name="ignorePressure" value="1"/>
    </inkml:brush>
  </inkml:definitions>
  <inkml:trace contextRef="#ctx0" brushRef="#br0">4539-372 16384,'0'0'0,"0"0"0,0 0 0,0 0 0,1 0 0,2-2 0,1-1 0,5 0 0,4 0 0,4 1 0,5 1 0,3 2 0,3 4 0,3 3 0,1 6 0,3 6 0,2 2 0,1 4 0,-1 3 0,-3 4 0,-4 4 0,-6 0 0,-6 1 0,-6 4 0,-4 3 0,-6 0 0,-6-2 0,-6-2 0,-11 2 0,-7 1 0,-4-2 0,-6-1 0,-4-4 0,-5-2 0,-1-2 0,3-5 0,2-4 0,0-3 0,0-6 0,1-5 0,1-9 0,-1-8 0,0-8 0,-1-8 0,-1-10 0,2-8 0,4-6 0,6-6 0,7-5 0,6 0 0,6 3 0,6 1 0,5 1 0,4 4 0,5 6 0,8 4 0,12 3 0,10 2 0,12 4 0,10 5 0,0 6 0,-2 5 0,-4 6 0,-3 4 0,-2 2 0,-10 2 0,-10 1 0,-11 0 0</inkml:trace>
  <inkml:trace contextRef="#ctx0" brushRef="#br0" timeOffset="1">3802-1663 16384,'0'0'0,"0"0"0,0 0 0,0 0 0,0 0 0,2 1 0,2 0 0,1 1 0,2 1 0,0 1 0,1 1 0,0 1 0,2 3 0,0 3 0,1 5 0,1 4 0,0 4 0,-1 1 0,0 2 0,0 2 0,1 4 0,2 3 0,2 0 0,4-1 0,0-1 0,3 2 0,-1 4 0,-1-1 0,-3 0 0,-1 0 0,-2 3 0,0 2 0,2-1 0,1-2 0,1-1 0,2 3 0,0-2 0,1-2 0,-3-4 0,-2-1 0,-1-2 0,-1 2 0,-2-1 0,-2-3 0,0-2 0,-2-3 0,-1-3 0,0-3 0,-1-2 0,0-1 0,-1 0 0,1-1 0,-2-1 0,1-1 0,-2-3 0,0-2 0,-1-2 0,-1-2 0,-1-1 0,0-1 0,-1 0 0,0-1 0,0 0 0,0-1 0,0 0 0,0-1 0,0 0 0</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10"/>
    </inkml:context>
    <inkml:brush xml:id="br0">
      <inkml:brushProperty name="width" value="0.04667" units="cm"/>
      <inkml:brushProperty name="height" value="0.04667" units="cm"/>
      <inkml:brushProperty name="ignorePressure" value="1"/>
    </inkml:brush>
  </inkml:definitions>
  <inkml:trace contextRef="#ctx0" brushRef="#br0">2970 1930 16384,'0'0'0,"0"0"0,0 0 0,0 0 0,0 0 0,0 0 0,0 0 0,0 0 0,1 1 0,2 1 0,1 1 0,1 2 0,2 3 0,2 2 0,1 6 0,1 4 0,1 4 0,1 2 0,2 2 0,3 5 0,3 5 0,2 1 0,1 0 0,1 2 0,0 1 0,-1 3 0,-1-2 0,0-1 0,-1-3 0,1 1 0,-1 1 0,0 0 0,-3-2 0,0-1 0,-1 0 0,-2 1 0,-1 0 0,-3-1 0,-1-5 0,-2-3 0,-2-2 0,0-2 0,0 0 0,-1-1 0,0-1 0,1-2 0,-1-3 0,1-1 0,0-3 0,1-1 0,0 0 0,0-1 0,0 2 0,1 0 0,0 1 0,-1-1 0,-2-1 0,0-3 0,-3-1 0,0-3 0,-2-1 0,0-2 0,-1-1 0,0-2 0,-1-1 0,1 0 0,2-2 0,1 0 0,0 0 0,-1 0 0</inkml:trace>
  <inkml:trace contextRef="#ctx0" brushRef="#br0" timeOffset="1">3712 3138 16384,'0'0'0,"1"0"0,3 0 0,6 0 0,7 0 0,4-1 0,4 0 0,1 1 0,2 2 0,3 1 0,3 2 0,3 5 0,1 5 0,-1 9 0,-1 5 0,0 8 0,-3 7 0,-1 6 0,-6 1 0,-6 3 0,-7 2 0,-6 1 0,-9-3 0,-7-1 0,-6-1 0,-5-2 0,-7-4 0,-6-2 0,-8-1 0,-3-4 0,-3-2 0,-6-4 0,0-7 0,0-7 0,-1-8 0,-3-9 0,2-8 0,3-7 0,5-6 0,4-3 0,0-4 0,2-6 0,3-6 0,4-3 0,6-5 0,5-9 0,6-2 0,7-1 0,8-2 0,7-1 0,8 4 0,7 4 0,6 2 0,4 5 0,1 4 0,1 6 0,4 7 0,5 6 0,3 7 0,6 7 0,7 6 0,-2 2 0,-12 3 0,-12 0 0</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12"/>
    </inkml:context>
    <inkml:brush xml:id="br0">
      <inkml:brushProperty name="width" value="0.04667" units="cm"/>
      <inkml:brushProperty name="height" value="0.04667" units="cm"/>
      <inkml:brushProperty name="ignorePressure" value="1"/>
    </inkml:brush>
  </inkml:definitions>
  <inkml:trace contextRef="#ctx0" brushRef="#br0">4881 1058 16384,'0'0'0,"0"0"0,0 0 0,0 0 0,0 0 0,2-1 0,3-1 0,8-3 0,7 0 0,4 0 0,6 3 0,6 4 0,4 7 0,3 7 0,-2 7 0,-3 5 0,-4 10 0,-4 8 0,-6 3 0,-6 7 0,-6 3 0,-7 0 0,-7 1 0,-7-1 0,-9-2 0,-13-1 0,-10-6 0,-10-2 0,-12-1 0,-7-3 0,-12-3 0,-1-6 0,0-7 0,3-8 0,3-7 0,6-7 0,5-5 0,4-7 0,5-11 0,6-9 0,8-9 0,5-13 0,7-9 0,8-4 0,6-2 0,8-2 0,8 4 0,6 3 0,5 3 0,7-1 0,11 2 0,11 2 0,13 0 0,14 0 0,7 3 0,11 6 0,1 7 0,-5 9 0,-3 9 0,-4 9 0,-6 7 0,-5 10 0,-2 10 0,-1 7 0,-12 0 0,-12-4 0,-14-7 0</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13"/>
    </inkml:context>
    <inkml:brush xml:id="br0">
      <inkml:brushProperty name="width" value="0.04667" units="cm"/>
      <inkml:brushProperty name="height" value="0.04667" units="cm"/>
      <inkml:brushProperty name="ignorePressure" value="1"/>
    </inkml:brush>
  </inkml:definitions>
  <inkml:trace contextRef="#ctx0" brushRef="#br0">990 967 16384,'0'0'0,"0"0"0,0 0 0,1 0 0,3 0 0,4-2 0,8 0 0,12 1 0,10 1 0,8 3 0,8 3 0,5 4 0,-1 4 0,-5 6 0,-7 7 0,-7 4 0,-7 3 0,-5 4 0,-5 7 0,-5 4 0,-7 6 0,-7 9 0,-8 5 0,-6 4 0,-6 1 0,-8-3 0,-10-3 0,-9-3 0,-6-4 0,-6-6 0,-5-8 0,-2-6 0,-5-7 0,-4-6 0,-2-7 0,-5-6 0,2-7 0,2-7 0,2-6 0,4-5 0,5-5 0,8-2 0,4-8 0,5-9 0,4-11 0,4-17 0,7-9 0,9-8 0,11-3 0,11 1 0,15-4 0,11 6 0,10 3 0,10 4 0,8 4 0,2 10 0,4 11 0,5 8 0,4 12 0,3 10 0,5 10 0,-5 7 0,-1 7 0,-10 4 0,-16 0 0,-14-3 0</inkml:trace>
  <inkml:trace contextRef="#ctx0" brushRef="#br0" timeOffset="1">602 2053 16384,'0'0'0,"0"0"0,0 0 0,0 0 0,0 0 0,0 0 0,0 0 0,0 0 0,0 2 0,0 2 0,-2 3 0,0 3 0,-1 4 0,-3 2 0,-2 2 0,-2 0 0,-3 2 0,-2 1 0,-2 5 0,-3 4 0,-1 3 0,0 1 0,0 1 0,-1 0 0,-2 4 0,-2 0 0,-1 0 0,-1-3 0,1-1 0,0 1 0,4 2 0,0 1 0,0-1 0,0 0 0,-3 0 0,-2 1 0,1-2 0,1-2 0,2-2 0,1-3 0,1 0 0,0 0 0,-1 2 0,0-2 0,1-1 0,-1-3 0,1-4 0,3-2 0,2-3 0,2-2 0,3-2 0,1 0 0,2-1 0,1 0 0,0 0 0,1 0 0,0 0 0,0-1 0,0-1 0,1 0 0,0-1 0,2-3 0,1 0 0,0-2 0,2-2 0,0 0 0,1-1 0,0-2 0,3-4 0,2-5 0,0-2 0,0 2 0,-2 3 0</inkml:trace>
  <inkml:trace contextRef="#ctx0" brushRef="#br0" timeOffset="2">629 2089 16384,'0'0'0,"0"0"0,0 0 0,0 0 0,0 0 0,0 0 0,0 0 0,0 0 0,0 0 0,-1 1 0,0 1 0,-3 3 0,-2 1 0,-4 2 0,-5 2 0,-5 1 0,-4 1 0,-2-1 0,0-1 0,-3 1 0,-5-1 0,-4 0 0,-3 0 0,1 0 0,-1 1 0,-4 2 0,-3 1 0,0 2 0,0 1 0,-1 1 0,-2 0 0,0 0 0,4-3 0,2-1 0,-2-1 0,-3 0 0,0-1 0,-1 2 0,-5 4 0,-1 3 0,3 2 0,0 2 0,-1 1 0,0 0 0,4-2 0,1-1 0,-4 3 0,-2 2 0,2 0 0,3 0 0,0-1 0,-1 0 0,0-1 0,2 0 0,-2 2 0,1 0 0,2 0 0,4-3 0,7-3 0,2-2 0,1-2 0,1-2 0,0-1 0,1-1 0,1 1 0,3-1 0,2 1 0,2 0 0,-1 1 0,1-1 0,1 0 0,1-2 0,0-2 0,4 0 0,2-3 0,2 0 0,3-2 0,3-1 0,0-1 0,2 0 0,2-1 0,0-1 0,2 0 0,0-1 0,2-1 0,0 1 0,1-1 0,0 0 0,0-1 0,1 1 0</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16"/>
    </inkml:context>
    <inkml:brush xml:id="br0">
      <inkml:brushProperty name="width" value="0.04667" units="cm"/>
      <inkml:brushProperty name="height" value="0.04667" units="cm"/>
      <inkml:brushProperty name="ignorePressure" value="1"/>
    </inkml:brush>
  </inkml:definitions>
  <inkml:trace contextRef="#ctx0" brushRef="#br0">3235 4688 16384,'0'0'0,"0"0"0,0 0 0,0 0 0,0 0 0,0 0 0,0 0 0,0 0 0,0 0 0,0 0 0,0 0 0,0 0 0,-1 1 0,-2 2 0,-2 3 0,-2 3 0,-2 5 0,-3 5 0,-2 4 0,-2 2 0,0 0 0,-1-1 0,-1 2 0,0 3 0,0 3 0,0 3 0,-1 0 0,-1 1 0,-3 5 0,-3 3 0,2-1 0,-1-2 0,1 0 0,1 0 0,2 1 0,0-2 0,1-2 0,0-3 0,1-1 0,-1 1 0,-1-1 0,0-2 0,2-2 0,2-4 0,2-3 0,2-1 0,2-1 0,1 0 0,0 1 0,0 1 0,1-2 0,0-1 0,0-3 0,2-2 0,0-3 0,1-1 0,1-3 0,2-1 0,-1-1 0,1 0 0,-1 0 0,1-1 0,1 0 0,-2 0 0,2-1 0,0-2 0,0 0 0,2-1 0,-1-1 0,1 0 0,0 0 0,0 0 0,0-1 0,1 1 0,0 0 0,2 0 0,-1 0 0,0 0 0</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17"/>
    </inkml:context>
    <inkml:brush xml:id="br0">
      <inkml:brushProperty name="width" value="0.04667" units="cm"/>
      <inkml:brushProperty name="height" value="0.04667" units="cm"/>
      <inkml:brushProperty name="ignorePressure" value="1"/>
    </inkml:brush>
  </inkml:definitions>
  <inkml:trace contextRef="#ctx0" brushRef="#br0">2856 985 16384,'0'0'0,"2"0"0,4 0 0,7 1 0,11 1 0,10 1 0,8 3 0,2 1 0,6 3 0,3 4 0,0 5 0,-1 3 0,-4 4 0,-1 3 0,-4 2 0,-3 3 0,-3 4 0,-6 2 0,-6 1 0,-8 7 0,-8 5 0,-10 5 0,-13 11 0,-11 3 0,-9 0 0,-10-1 0,-10-3 0,-4-8 0,-9-7 0,-6-9 0,-6-9 0,-3-7 0,4-9 0,7-8 0,6-7 0,6-6 0,3-6 0,4-5 0,0-11 0,-1-11 0,2-10 0,3-14 0,6-6 0,9-7 0,9-5 0,8 2 0,9-2 0,8 3 0,8 4 0,11 4 0,11 1 0,10 5 0,10 5 0,9 8 0,6 7 0,9 3 0,1 5 0,0 3 0,-2 4 0,-7 3 0,-9 6 0,-11 7 0,-7 8 0,-11 5 0,-9 1 0,-10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2:13:54.372"/>
    </inkml:context>
    <inkml:brush xml:id="br0">
      <inkml:brushProperty name="width" value="0.04667" units="cm"/>
      <inkml:brushProperty name="height" value="0.04667" units="cm"/>
      <inkml:brushProperty name="ignorePressure" value="1"/>
    </inkml:brush>
    <inkml:brush xml:id="br1">
      <inkml:brushProperty name="width" value="0.16933" units="cm"/>
      <inkml:brushProperty name="height" value="0.16933" units="cm"/>
      <inkml:brushProperty name="ignorePressure" value="1"/>
    </inkml:brush>
  </inkml:definitions>
  <inkml:traceGroup>
    <inkml:annotationXML>
      <emma:emma xmlns:emma="http://www.w3.org/2003/04/emma" version="1.0">
        <emma:interpretation id="{AB6049F9-D747-427F-922F-803D978FC18B}" emma:medium="tactile" emma:mode="ink">
          <msink:context xmlns:msink="http://schemas.microsoft.com/ink/2010/main" type="writingRegion" rotatedBoundingBox="768,1188 22125,1623 22040,5809 682,5374"/>
        </emma:interpretation>
      </emma:emma>
    </inkml:annotationXML>
    <inkml:traceGroup>
      <inkml:annotationXML>
        <emma:emma xmlns:emma="http://www.w3.org/2003/04/emma" version="1.0">
          <emma:interpretation id="{2EDC0730-B16D-463A-B120-ECF5AA23679F}" emma:medium="tactile" emma:mode="ink">
            <msink:context xmlns:msink="http://schemas.microsoft.com/ink/2010/main" type="paragraph" rotatedBoundingBox="768,1188 22125,1623 22040,5809 682,5374" alignmentLevel="1"/>
          </emma:interpretation>
        </emma:emma>
      </inkml:annotationXML>
      <inkml:traceGroup>
        <inkml:annotationXML>
          <emma:emma xmlns:emma="http://www.w3.org/2003/04/emma" version="1.0">
            <emma:interpretation id="{CE27D68D-6B18-4746-B024-C6276248542D}" emma:medium="tactile" emma:mode="ink">
              <msink:context xmlns:msink="http://schemas.microsoft.com/ink/2010/main" type="line" rotatedBoundingBox="768,1188 22125,1623 22040,5809 682,5374"/>
            </emma:interpretation>
          </emma:emma>
        </inkml:annotationXML>
        <inkml:traceGroup>
          <inkml:annotationXML>
            <emma:emma xmlns:emma="http://www.w3.org/2003/04/emma" version="1.0">
              <emma:interpretation id="{482AB932-3332-44E3-B4A0-52B4E9694924}" emma:medium="tactile" emma:mode="ink">
                <msink:context xmlns:msink="http://schemas.microsoft.com/ink/2010/main" type="inkWord" rotatedBoundingBox="10075,2831 13035,2704 13091,4009 10131,4136"/>
              </emma:interpretation>
              <emma:one-of disjunction-type="recognition" id="oneOf0">
                <emma:interpretation id="interp0" emma:lang="nb-NO" emma:confidence="0">
                  <emma:literal>kik</emma:literal>
                </emma:interpretation>
                <emma:interpretation id="interp1" emma:lang="nb-NO" emma:confidence="0">
                  <emma:literal>v he</emma:literal>
                </emma:interpretation>
                <emma:interpretation id="interp2" emma:lang="nb-NO" emma:confidence="0">
                  <emma:literal>v his</emma:literal>
                </emma:interpretation>
                <emma:interpretation id="interp3" emma:lang="nb-NO" emma:confidence="0">
                  <emma:literal>Ista*</emma:literal>
                </emma:interpretation>
                <emma:interpretation id="interp4" emma:lang="nb-NO" emma:confidence="0">
                  <emma:literal>v ho</emma:literal>
                </emma:interpretation>
              </emma:one-of>
            </emma:emma>
          </inkml:annotationXML>
          <inkml:trace contextRef="#ctx0" brushRef="#br0">10188 2925 16384,'0'0'0,"0"0"0,0 0 0,0 0 0,0 0 0,0 0 0,0 0 0,0 0 0,0 0 0,0 0 0,0 0 0,0 0 0,0 0 0,5 2 0,6 4 0,12 0 0,22 3 0,23-1 0,27-2 0,20-4 0,8-5 0,10-5 0,12-4 0,13-1 0,5-3 0,-2 0 0,-6 2 0,-4 4 0,-2 2 0,0 5 0,-3 2 0,-9 0 0,-15 2 0,-18-1 0,-18 1 0,-16 0 0,-14-1 0,-11 1 0,-8-1 0,-7 0 0,-8 0 0,-3 0 0,-4 0 0,-6 0 0,-4 0 0,-2 0 0,-3 0 0,0 0 0,-1 0 0,0 0 0,0 0 0,0 0 0,1 0 0,0 0 0,0 0 0,0 0 0,0 0 0,0 0 0,0 0 0,0 0 0,0 0 0,0 0 0,0 0 0,0 0 0,0 0 0,0 0 0,0 0 0,0 0 0,0 0 0,0 0 0,0 0 0,0 0 0,0 0 0,0 0 0,0 0 0,0 0 0,0 0 0,0 0 0,0 0 0,0 0 0,0 0 0,0 0 0,0 0 0,0 0 0,0 0 0,0 0 0,0 0 0,0 0 0,0 0 0,0 0 0,0 0 0,0 0 0,5 0 0,2 0 0,-2 0 0,0 0 0,-1 0 0,-2 0 0,-1 0 0,-1 0 0,0 0 0,0 0 0,0 0 0,-1 0 0,1 0 0,0 0 0,0 0 0,0 0 0,0 0 0,0 0 0,0 0 0,0 0 0,0 0 0,0 0 0,4 0 0,3 0 0,5 0 0,2 0 0,-2 0 0,-3 0 0</inkml:trace>
          <inkml:trace contextRef="#ctx0" brushRef="#br0" timeOffset="6293">13151 2854 16384,'0'0'0,"0"0"0,0 0 0,0 0 0,0 0 0,0 0 0,0 0 0,0 0 0,0 0 0,0 0 0,0 0 0,0 0 0,0 0 0,0 0 0,0 0 0,0 0 0,-7-5 0,-7-3 0,-8-6 0,-8-7 0,-5-6 0,-8-12 0,-11-14 0,-13-15 0,-10-9 0,-5-4 0,3 3 0,8 7 0,11 12 0,16 16 0,10 10 0,12 11 0,9 9 0,7 7 0,4 4 0,3 3 0</inkml:trace>
          <inkml:trace contextRef="#ctx0" brushRef="#br0" timeOffset="24952">13073 2828 16384,'0'0'0,"0"0"0,0 0 0,0 0 0,0 0 0,0 0 0,0 0 0,0 0 0,0 0 0,0 0 0,0 0 0,0 0 0,0 0 0,0 0 0,0 0 0,0 0 0,0 0 0,0 0 0,-1 1 0,-3 2 0,-4 3 0,-5 6 0,-5 7 0,-5 8 0,-5 5 0,-3 5 0,-4 0 0,-6 1 0,-4-2 0,-1-2 0,2-3 0,5-3 0,5-1 0,5-3 0,5 0 0,2-2 0,1-1 0,0-2 0,2-1 0,1-2 0,2-1 0,1-4 0,3-2 0,2-2 0,2-2 0,2-2 0,2-2 0,1 0 0,3 0 0,0-2 0,0 1 0,0 0 0,0-1 0,0 1 0,1 0 0,-1 0 0,0 0 0,-1 2 0,-2 0 0,2 0 0,-3 2 0,0-1 0,1 0 0,-1 1 0,0 0 0,-1 0 0,1 1 0,-1 0 0,0-1 0,0 0 0,0-1 0,1-2 0,1 0 0,2-1 0,0 0 0,1 0 0,0 0 0,1-1 0,-1 1 0,0 0 0,0 0 0,0 0 0,1 0 0,-1 0 0,0 0 0</inkml:trace>
        </inkml:traceGroup>
        <inkml:traceGroup>
          <inkml:annotationXML>
            <emma:emma xmlns:emma="http://www.w3.org/2003/04/emma" version="1.0">
              <emma:interpretation id="{0CB96564-6B5D-44F5-AF8B-EA94501EDB97}" emma:medium="tactile" emma:mode="ink">
                <msink:context xmlns:msink="http://schemas.microsoft.com/ink/2010/main" type="inkWord" rotatedBoundingBox="13844,1661 22121,1830 22057,4989 13779,4821"/>
              </emma:interpretation>
            </emma:emma>
          </inkml:annotationXML>
          <inkml:trace contextRef="#ctx0" brushRef="#br0" timeOffset="51096">14089 1153 16384,'0'0'0,"0"0"0,0 0 0,0 0 0,0 0 0,0 0 0,0 0 0,0 0 0,0 0 0,0 0 0,0 5 0,0 1 0,0 0 0,0 6 0,0 6 0,0 13 0,0 13 0,0 14 0,0 8 0,-3 7 0,0 3 0,-2 2 0,-5 7 0,-5 10 0,-5 12 0,1 19 0,3 10 0,8 7 0,2 8 0,0 10 0,1 12 0,2 0 0,0-13 0,2-18 0,-5-11 0,-3-12 0,-1-11 0,-4-14 0,0-15 0,2-17 0,1-13 0,2-16 0,2-9 0,3-8 0,2-2 0,1-4 0,1-3 0,1-3 0,-1-2 0,1-2 0,-1 0 0,0 0 0,0-1 0,0 0 0,0 0 0,0 1 0,0 0 0,0 0 0,0 0 0,0 0 0,0 0 0,0 0 0,0 0 0,0 0 0,5-2 0,9-6 0,12-6 0,15-5 0,11-4 0,12-3 0,8-2 0,3 2 0,-1 2 0,1 4 0,7 3 0,17 1 0,23 0 0,22-4 0,16-1 0,16 0 0,15 0 0,10 3 0,-5 1 0,-12 4 0,1 4 0,9-1 0,5 0 0,5 4 0,3 1 0,5 2 0,1 2 0,-15 0 0,-10 1 0,-1 1 0,1 2 0,-2 3 0,-6 2 0,-4 3 0,-2 2 0,-2 3 0,-3 3 0,-11 4 0,-16 2 0,-15 2 0,-4 1 0,13-2 0,10-4 0,-5 1 0,-9-3 0,-16 0 0,-15 0 0,-15-2 0,-11-1 0,-9-2 0,11 4 0,11 2 0,9-2 0,-1 0 0,-3-5 0,-12-4 0,-12-1 0,-12 0 0,-13-2 0,-8 0 0,-6 0 0,-4-2 0,2 0 0,0 0 0,0-2 0,2 3 0,3 1 0,1 2 0,-2-1 0,0-1 0,-6-2 0,-4-1 0,-4-4 0,-2 1 0,-2-1 0,-5 0 0,-3-1 0,-3 1 0,-2 0 0,0 0 0,-2 0 0,0 0 0,0 0 0,1 0 0,0 0 0,-1 0 0,1 0 0,0 0 0,0 0 0,0 0 0,0 0 0,0 0 0,0 0 0,0 0 0,0 0 0,0 0 0,0 0 0,0 0 0,0 0 0,0 0 0,0 0 0,0 0 0,0 0 0,0 0 0,0 0 0,0 0 0,0 0 0,0 0 0,0 0 0,0 0 0,0 0 0,0 0 0,0 0 0,2-5 0,4-6 0,3-8 0,3-15 0,4-18 0,0-14 0,3-10 0,2-11 0,3-15 0,1-23 0,0-14 0,-3-3 0,-3 6 0,-2 11 0,0 3 0,4-4 0,-2-4 0,-2-3 0,-5 3 0,-5 9 0,-2 11 0,-4 12 0,-1 12 0,0 8 0,-1 9 0,0 6 0,0 7 0,1 3 0,-1 2 0,1 0 0,0 2 0,0 5 0,0 4 0,0 9 0,0 6 0,0 7 0,0 6 0,0 6 0,0 3 0,0 3 0,0 1 0,0 0 0,0 1 0,0-2 0,0 1 0,0 0 0,0-1 0,0 1 0,0-1 0,0 0 0,0-1 0,0 1 0,-7-5 0,-9-4 0,-14-2 0,-15 0 0,-17 3 0,-9 2 0,-9 2 0,-19 0 0,-34-3 0,-25-2 0,-11 1 0,-1-1 0,-18-1 0,-23 1 0,-2 3 0,-1-4 0,-6-1 0,-9-2 0,-3-3 0,-7 1 0,-8 3 0,-1 6 0,17 7 0,12 5 0,-1 6 0,2 4 0,6 1 0,5-3 0,-4 0 0,-4-3 0,14-2 0,18 1 0,10 1 0,-8 2 0,-3 6 0,5 0 0,13-1 0,17 0 0,8-4 0,4-1 0,3-6 0,8-6 0,13-6 0,17-4 0,18-3 0,15-2 0,11 0 0,11-2 0,4 2 0,4-1 0,3 3 0,2 3 0,2 3 0,3 3 0,3 2 0,4 1 0,5 0 0,5 1 0,3 0 0,1-1 0,2 1 0,1-1 0,0 0 0,0 0 0,0 0 0,-1 0 0,1 0 0,-1 0 0,0 0 0,-5 2 0,-2 1 0,1 1 0,1-2 0,2 0 0,1-1 0</inkml:trace>
          <inkml:trace contextRef="#ctx0" brushRef="#br1" timeOffset="59314">15020 3125 16384,'0'0'0,"0"0"0,0 0 0,0 0 0,0 0 0,0 0 0,0 0 0,0 0 0,0 0 0,0 0 0,0 0 0,0 0 0,0 0 0,0 0 0,0 0 0,0 0 0,0 0 0,0 0 0,0 0 0,0 0 0,0 5 0,0 0 0,0 9 0,0 5 0,0 6 0,0 6 0,0 5 0,0 6 0,0 2 0,0 1 0,0 3 0,0-1 0,-3 1 0,-2 2 0,-4 2 0,-4 1 0,3 4 0,1 0 0,2-1 0,3-4 0,2-5 0,1-7 0,1-10 0,0-6 0,1-5 0,-1-8 0,1-4 0,-1-5 0,0-2 0,0-1 0,1 1 0,-1-2 0,0 1 0,-1 0 0,1 1 0,0 0 0,0-1 0,0 1 0,0 0 0,0 1 0,0-1 0,0 0 0,0 0 0,0 4 0,0 2 0,0 0 0,0-1 0,0-2 0,0 3 0,0 1 0,0 0 0,0-1 0,0-3 0,0-2 0,0 0 0,0-1 0,0 0 0,0 0 0,0 0 0,0-1 0,0 1 0,0 0 0,0 0 0,0 0 0,0 0 0,0 0 0,0 0 0,0 0 0,0 0 0,0 0 0,0 0 0,0 0 0,0 0 0,0 0 0,0 0 0,0 0 0,0 0 0,0 0 0,0 0 0,0 0 0,0 0 0,0 0 0</inkml:trace>
          <inkml:trace contextRef="#ctx0" brushRef="#br1" timeOffset="61183">16318 3139 16384,'0'0'0,"0"0"0,0 0 0,0 0 0,0 0 0,0 0 0,0 0 0,0 5 0,0 5 0,0 7 0,0 4 0,0 4 0,0 5 0,0 3 0,0 5 0,0 1 0,0 5 0,0 0 0,-3 7 0,-2 4 0,-2 3 0,-2 2 0,-2-5 0,1-5 0,3-6 0,1-7 0,4-9 0,0-6 0,1-5 0,1-6 0,1-5 0,-1 1 0,1-1 0,-1 0 0,0-3 0,1 0 0,-1-2 0,0-1 0,0 0 0,0 0 0,0-1 0,0 1 0,0 0 0,0 0 0,0 0 0,0 0 0,0 0 0,0 0 0,0 0 0,0 0 0</inkml:trace>
          <inkml:trace contextRef="#ctx0" brushRef="#br1" timeOffset="62430">17591 3219 16384,'0'0'0,"0"0"0,0 0 0,0 0 0,0 0 0,0 0 0,0 0 0,0 0 0,0 0 0,0 0 0,0 0 0,0 0 0,0 0 0,0 0 0,0 0 0,0 0 0,0 0 0,0 0 0,0 0 0,0 0 0,0 0 0,0 0 0,0 0 0,0 0 0,0 0 0,0 0 0,0 0 0,0 5 0,0 1 0,-4 7 0,-3 6 0,0 6 0,2 7 0,4 4 0,4 6 0,5 5 0,1 5 0,-2 7 0,-1 6 0,-1 5 0,-4 1 0,1-2 0,-2-5 0,0-7 0,-1-8 0,1-9 0,0-10 0,-1-6 0,1-7 0,0-7 0,0-3 0,0-6 0,0 0 0,0-2 0</inkml:trace>
          <inkml:trace contextRef="#ctx0" brushRef="#br1" timeOffset="63403">18938 3016 16384,'0'0'0,"0"0"0,0 0 0,0 0 0,0 0 0,0 0 0,0 0 0,0 6 0,0 9 0,0 9 0,0 15 0,0 11 0,0 11 0,0 5 0,0 3 0,0 1 0,-1 3 0,-5 0 0,-2-3 0,0-6 0,0-10 0,3-14 0,1-9 0,3-10 0,0-9 0,1-5 0,0-6 0,1-2 0,-1 0 0,0-1 0,1 1 0,-1-1 0,0 1 0,0 0 0,0 1 0,0 0 0</inkml:trace>
          <inkml:trace contextRef="#ctx0" brushRef="#br1" timeOffset="64653">20290 3439 16384,'0'0'0,"0"0"0,0 0 0,0 0 0,0 0 0,0 0 0,0 0 0,0 0 0,0 0 0,0 0 0,0 0 0,0 0 0,0 0 0,0 0 0,0 0 0,0 0 0,0 4 0,-2 6 0,-3 12 0,-2 15 0,-4 19 0,2 23 0,1 15 0,1 8 0,0 0 0,0-13 0,-1-13 0,-1-13 0,0-12 0,2-10 0,3-8 0,1-10 0,2-8 0,0-7 0,1-5 0,1-2 0,-1-2 0,1-1 0,-1 0 0,0 1 0</inkml:trace>
        </inkml:traceGroup>
      </inkml:traceGroup>
    </inkml:traceGroup>
  </inkml:traceGroup>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18"/>
    </inkml:context>
    <inkml:brush xml:id="br0">
      <inkml:brushProperty name="width" value="0.04667" units="cm"/>
      <inkml:brushProperty name="height" value="0.04667" units="cm"/>
      <inkml:brushProperty name="ignorePressure" value="1"/>
    </inkml:brush>
  </inkml:definitions>
  <inkml:trace contextRef="#ctx0" brushRef="#br0">-288 4441 16384,'0'0'0,"0"0"0,0 0 0,0 0 0,0 0 0,0 0 0,0 0 0,0 0 0,0 0 0,0 0 0,0 0 0,0 0 0,0 0 0,0 1 0,0 2 0,0-1 0,1 2 0,0 1 0,1 1 0,1 0 0,2 2 0,3-1 0,4 3 0,5 0 0,5 2 0,6 2 0,2 3 0,2 1 0,2 2 0,4 1 0,3 0 0,0-1 0,-2-2 0,0-1 0,3-2 0,3 1 0,3 0 0,1 1 0,4 1 0,1 2 0,-3 1 0,-4-1 0,0 0 0,1 0 0,1-2 0,1 0 0,1-1 0,1 0 0,-1 1 0,-3 0 0,-4 1 0,-4 0 0,1 0 0,-1 0 0,1 0 0,0-2 0,-1-1 0,2 0 0,-1-1 0,1 1 0,-5-1 0,-2 1 0,-3-1 0,-1 1 0,3 1 0,-1 0 0,-1-2 0,-3-1 0,-2-3 0,-3 0 0,-1-1 0,-3-1 0,2 0 0,2 0 0,0 1 0,0 1 0,-2-1 0,-1 1 0,-2 0 0,-4-1 0,-2 0 0,-1 0 0,-2 0 0,1 1 0,0-2 0,0 1 0,2 0 0,-1-1 0,2-1 0,-1 0 0,-1-1 0,1 0 0,0 0 0,0 0 0,0 1 0,-1-1 0,0 0 0,-2 1 0,1 1 0,-1 0 0,0 0 0,-1 0 0,0 1 0,0-1 0,-1 0 0,0 0 0,-1-1 0,0 0 0,0-1 0,-1 0 0,1 0 0,-1-1 0,0 0 0,-1-2 0,0 0 0,0 0 0,-1 0 0,1 0 0,-2-1 0,1 1 0,-1 0 0,0 0 0,0-1 0,0 1 0,1-1 0,-1 1 0,1-1 0,-2-1 0,0 0 0,-2-2 0,1 1 0,-1-1 0,0 0 0,0 0 0,0 0 0,0-1 0,0 1 0,1 1 0,0 1 0,0-1 0,1 0 0,-2 0 0,2 0 0,-2 1 0,2 1 0,0-1 0,0 2 0,0-2 0,0 2 0,1-1 0,-1 1 0,1-1 0,-1-1 0,0-1 0,-1 0 0,-1 0 0,0-1 0,0 0 0,0 0 0,1 0 0,-1 2 0,1-1 0,-1 0 0,1 0 0</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19"/>
    </inkml:context>
    <inkml:brush xml:id="br0">
      <inkml:brushProperty name="width" value="0.04667" units="cm"/>
      <inkml:brushProperty name="height" value="0.04667" units="cm"/>
      <inkml:brushProperty name="ignorePressure" value="1"/>
    </inkml:brush>
  </inkml:definitions>
  <inkml:trace contextRef="#ctx0" brushRef="#br0">4539-371 16384,'0'0'0,"0"0"0,0 0 0,0 0 0,1-1 0,1-1 0,3 0 0,3-1 0,5 0 0,5 1 0,4 1 0,2 2 0,5 3 0,1 5 0,3 5 0,2 5 0,2 4 0,0 3 0,0 3 0,-2 4 0,-6 3 0,-5 2 0,-6 0 0,-6 4 0,-4 3 0,-6 0 0,-6-2 0,-6-2 0,-10 2 0,-8 1 0,-5-2 0,-5-1 0,-4-4 0,-4-2 0,-2-2 0,2-5 0,3-4 0,0-3 0,0-6 0,1-5 0,1-9 0,0-8 0,-1-8 0,-1-8 0,-1-10 0,2-9 0,4-4 0,6-7 0,7-5 0,6 0 0,6 2 0,6 2 0,5 2 0,4 3 0,5 6 0,8 4 0,12 2 0,10 4 0,12 3 0,9 4 0,2 7 0,-4 6 0,-3 4 0,-3 5 0,-2 3 0,-10 1 0,-10 1 0,-11 0 0</inkml:trace>
  <inkml:trace contextRef="#ctx0" brushRef="#br0" timeOffset="1">3802-1663 16384,'0'0'0,"0"0"0,0 0 0,0 0 0,0 0 0,2 1 0,2 0 0,1 1 0,2 1 0,0 1 0,1 1 0,0 1 0,2 3 0,0 3 0,1 5 0,1 4 0,0 4 0,-1 1 0,0 2 0,0 3 0,1 2 0,2 4 0,2 0 0,3-1 0,2-1 0,2 3 0,-1 2 0,-1 0 0,-3 0 0,-2 0 0,-1 3 0,1 2 0,1-1 0,0-2 0,2 0 0,3 1 0,-1-1 0,0-2 0,-1-3 0,-3-3 0,-1 0 0,-1 1 0,-3-2 0,0-1 0,-2-3 0,0-3 0,-2-3 0,-1-3 0,0-2 0,0-1 0,0-1 0,-1 0 0,0-1 0,-1-1 0,0-2 0,-2-3 0,0-2 0,-1-2 0,0-1 0,-1-1 0,-1-1 0,0 1 0,0-1 0,0-1 0,0 0 0,-1-1 0,1 0 0</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21"/>
    </inkml:context>
    <inkml:brush xml:id="br0">
      <inkml:brushProperty name="width" value="0.04667" units="cm"/>
      <inkml:brushProperty name="height" value="0.04667" units="cm"/>
      <inkml:brushProperty name="ignorePressure" value="1"/>
    </inkml:brush>
  </inkml:definitions>
  <inkml:trace contextRef="#ctx0" brushRef="#br0">2970 1930 16384,'0'0'0,"0"0"0,0 0 0,0 0 0,0 0 0,0 0 0,0 0 0,0 0 0,1 1 0,2 1 0,1 1 0,1 2 0,2 3 0,2 2 0,1 6 0,1 4 0,1 3 0,1 4 0,2 1 0,3 5 0,4 5 0,0 1 0,2 0 0,2 2 0,-2 1 0,0 3 0,0-2 0,-2-1 0,1-3 0,-1 0 0,1 3 0,-2-2 0,-1 0 0,-2-3 0,0 1 0,-1 2 0,-3-1 0,-1-2 0,-2-3 0,-3-4 0,0-2 0,-1-2 0,-1 0 0,1-1 0,-1-2 0,0-1 0,1-2 0,0-3 0,0-2 0,0-1 0,1 0 0,1 0 0,-1 1 0,1 0 0,-1 1 0,0-1 0,-1-2 0,-2-1 0,-1-3 0,-1-1 0,-2-2 0,0-3 0,-1 0 0,-1-2 0,1 0 0,0-1 0,2-2 0,1-1 0,0 1 0,-1 0 0</inkml:trace>
  <inkml:trace contextRef="#ctx0" brushRef="#br0" timeOffset="1">3713 3138 16384,'0'0'0,"1"0"0,3 0 0,6 0 0,7 0 0,4-2 0,4 2 0,1 0 0,2 1 0,3 2 0,3 3 0,3 3 0,1 7 0,-1 7 0,-1 7 0,0 6 0,-2 9 0,-3 4 0,-5 2 0,-5 3 0,-8 3 0,-7-1 0,-8-2 0,-7-1 0,-6 0 0,-5-4 0,-7-2 0,-6-4 0,-8 0 0,-3-4 0,-3-2 0,-6-4 0,0-7 0,0-7 0,-1-8 0,-3-9 0,1-8 0,5-7 0,4-6 0,3-3 0,2-4 0,1-6 0,3-6 0,3-3 0,7-5 0,5-9 0,7-2 0,6-1 0,7-2 0,8 0 0,8 3 0,7 4 0,7 2 0,2 4 0,2 5 0,1 7 0,4 5 0,5 7 0,3 7 0,7 8 0,6 4 0,-3 4 0,-10 2 0,-13 0 0</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23"/>
    </inkml:context>
    <inkml:brush xml:id="br0">
      <inkml:brushProperty name="width" value="0.04667" units="cm"/>
      <inkml:brushProperty name="height" value="0.04667" units="cm"/>
      <inkml:brushProperty name="ignorePressure" value="1"/>
    </inkml:brush>
  </inkml:definitions>
  <inkml:trace contextRef="#ctx0" brushRef="#br0">4881 1058 16384,'0'0'0,"0"0"0,0 0 0,0 0 0,0 0 0,2-1 0,3-2 0,8-1 0,7-1 0,4 0 0,6 3 0,6 3 0,4 9 0,3 6 0,-2 7 0,-3 5 0,-4 10 0,-4 8 0,-6 3 0,-6 7 0,-6 3 0,-7 0 0,-7 0 0,-7 0 0,-9-1 0,-13-3 0,-10-5 0,-10-2 0,-12-1 0,-7-3 0,-12-3 0,-1-6 0,0-7 0,3-8 0,3-7 0,6-7 0,5-5 0,4-7 0,5-11 0,6-9 0,8-9 0,5-13 0,7-9 0,8-3 0,6-4 0,8 0 0,8 2 0,6 5 0,5 1 0,7 1 0,11 1 0,11 2 0,13 0 0,14 0 0,7 3 0,11 6 0,1 7 0,-5 9 0,-3 9 0,-4 9 0,-6 7 0,-5 10 0,-2 10 0,-1 7 0,-12 0 0,-12-5 0,-14-5 0</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24"/>
    </inkml:context>
    <inkml:brush xml:id="br0">
      <inkml:brushProperty name="width" value="0.04667" units="cm"/>
      <inkml:brushProperty name="height" value="0.04667" units="cm"/>
      <inkml:brushProperty name="ignorePressure" value="1"/>
    </inkml:brush>
  </inkml:definitions>
  <inkml:trace contextRef="#ctx0" brushRef="#br0">990 967 16384,'0'0'0,"0"0"0,0 0 0,1 0 0,3 0 0,4-2 0,8 0 0,12 1 0,10 1 0,8 3 0,8 3 0,5 4 0,-1 4 0,-5 6 0,-7 7 0,-7 4 0,-7 3 0,-5 4 0,-5 7 0,-5 4 0,-7 6 0,-7 9 0,-8 5 0,-6 4 0,-6 1 0,-8-3 0,-10-3 0,-9-3 0,-6-4 0,-6-6 0,-5-8 0,-2-6 0,-5-7 0,-4-6 0,-2-7 0,-5-6 0,2-7 0,2-7 0,2-6 0,4-5 0,5-4 0,8-4 0,4-7 0,5-8 0,4-13 0,4-16 0,7-8 0,9-10 0,11-2 0,11 1 0,15-4 0,11 6 0,10 4 0,10 2 0,8 5 0,2 10 0,4 11 0,5 8 0,4 12 0,3 10 0,5 10 0,-5 7 0,-1 7 0,-10 4 0,-16 0 0,-14-3 0</inkml:trace>
  <inkml:trace contextRef="#ctx0" brushRef="#br0" timeOffset="1">602 2054 16384,'0'0'0,"0"0"0,0 0 0,0 0 0,0 0 0,0 0 0,0 0 0,0 0 0,0 1 0,0 3 0,-2 3 0,0 3 0,-1 4 0,-3 2 0,-2 2 0,-2 1 0,-3 0 0,-2 3 0,-2 3 0,-3 5 0,-1 4 0,0-1 0,0 2 0,-1 1 0,-2 2 0,-2 1 0,-1 0 0,-1-3 0,1-1 0,0 1 0,4 2 0,0 1 0,0 0 0,0-1 0,-3-1 0,-2 2 0,1-2 0,1-2 0,2-2 0,1-2 0,1-2 0,0 2 0,-1 0 0,0 0 0,1-3 0,-1-2 0,1-3 0,3-3 0,2-3 0,2-3 0,3 0 0,1-2 0,2 0 0,1 0 0,0 0 0,1 0 0,0 0 0,0-1 0,0 0 0,1-1 0,0-2 0,2-1 0,1-2 0,0-1 0,2-1 0,0-2 0,1 0 0,0-2 0,3-4 0,2-5 0,0-1 0,0 1 0,-2 2 0</inkml:trace>
  <inkml:trace contextRef="#ctx0" brushRef="#br0" timeOffset="2">629 2089 16384,'0'0'0,"0"0"0,0 0 0,0 0 0,0 0 0,0 0 0,0 0 0,0 0 0,0 0 0,-1 1 0,0 1 0,-3 3 0,-2 1 0,-4 2 0,-5 2 0,-5 1 0,-4 1 0,-2-1 0,0 0 0,-3-1 0,-5 0 0,-4 0 0,-3 0 0,1 0 0,-1 1 0,-4 2 0,-3 1 0,0 2 0,0 1 0,-1 1 0,-2 1 0,0-2 0,4-1 0,2-3 0,-2 0 0,-3 0 0,0 0 0,-1 1 0,-5 3 0,-1 4 0,3 2 0,0 3 0,-1 0 0,0-1 0,4 0 0,1-2 0,-4 2 0,-2 3 0,2 0 0,3 0 0,0-1 0,-1 0 0,0-1 0,2 0 0,-2 2 0,1 1 0,2-2 0,4-2 0,7-3 0,2-2 0,1-2 0,1-2 0,0-1 0,1 0 0,1-1 0,3 1 0,2-1 0,2 2 0,-1-1 0,1 1 0,1-2 0,1-1 0,0-1 0,4-2 0,2-1 0,2-2 0,3 0 0,3-2 0,0-1 0,2 0 0,2-2 0,0 0 0,2 0 0,0-1 0,2 0 0,0-1 0,1 0 0,0 0 0,0 0 0,1 0 0</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27"/>
    </inkml:context>
    <inkml:brush xml:id="br0">
      <inkml:brushProperty name="width" value="0.04667" units="cm"/>
      <inkml:brushProperty name="height" value="0.04667" units="cm"/>
      <inkml:brushProperty name="ignorePressure" value="1"/>
    </inkml:brush>
  </inkml:definitions>
  <inkml:trace contextRef="#ctx0" brushRef="#br0">3235 4688 16384,'0'0'0,"0"0"0,0 0 0,0 0 0,0 0 0,0 0 0,0 0 0,0 0 0,0 0 0,0 0 0,0 0 0,0 0 0,-1 1 0,-2 2 0,-2 3 0,-2 3 0,-2 5 0,-3 5 0,-2 4 0,-2 2 0,0 0 0,-1-1 0,-1 2 0,0 3 0,0 3 0,0 3 0,-1 0 0,-1 1 0,-3 5 0,-3 3 0,2-1 0,-1-2 0,1 0 0,1 0 0,2 1 0,0-2 0,1-2 0,0-3 0,1-1 0,-1 1 0,-1-1 0,0-2 0,2-2 0,2-4 0,2-3 0,2-1 0,2-1 0,1 0 0,0 1 0,0 1 0,1-2 0,0-1 0,0-3 0,2-2 0,0-3 0,1-1 0,1-3 0,2-1 0,-1-1 0,1 0 0,-1 0 0,1-1 0,1 0 0,-2 0 0,2-1 0,0-2 0,0 0 0,2-1 0,-1-1 0,1 0 0,0 0 0,0 0 0,0-1 0,1 1 0,0 0 0,2 0 0,-1 0 0,0 0 0</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28"/>
    </inkml:context>
    <inkml:brush xml:id="br0">
      <inkml:brushProperty name="width" value="0.04667" units="cm"/>
      <inkml:brushProperty name="height" value="0.04667" units="cm"/>
      <inkml:brushProperty name="ignorePressure" value="1"/>
    </inkml:brush>
  </inkml:definitions>
  <inkml:trace contextRef="#ctx0" brushRef="#br0">2856 985 16384,'0'0'0,"2"0"0,4 0 0,7 1 0,11 1 0,10 1 0,7 3 0,4 1 0,4 3 0,4 4 0,1 5 0,-3 3 0,-2 4 0,-3 3 0,-2 2 0,-4 3 0,-4 4 0,-5 2 0,-6 1 0,-7 7 0,-10 5 0,-8 5 0,-15 11 0,-10 3 0,-9 0 0,-10-1 0,-9-3 0,-5-8 0,-9-7 0,-7-9 0,-4-9 0,-4-7 0,3-9 0,8-8 0,7-7 0,4-6 0,5-6 0,3-5 0,-1-11 0,1-11 0,1-10 0,2-14 0,8-6 0,8-7 0,9-5 0,8 2 0,9-2 0,8 3 0,8 4 0,11 4 0,11 1 0,10 5 0,10 5 0,9 8 0,6 7 0,9 3 0,1 5 0,0 3 0,-3 4 0,-5 3 0,-10 6 0,-11 7 0,-7 8 0,-11 5 0,-10 1 0,-8 0 0</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29"/>
    </inkml:context>
    <inkml:brush xml:id="br0">
      <inkml:brushProperty name="width" value="0.04667" units="cm"/>
      <inkml:brushProperty name="height" value="0.04667" units="cm"/>
      <inkml:brushProperty name="ignorePressure" value="1"/>
    </inkml:brush>
  </inkml:definitions>
  <inkml:trace contextRef="#ctx0" brushRef="#br0">-288 4441 16384,'0'0'0,"0"0"0,0 0 0,0 0 0,0 0 0,0 0 0,0 0 0,0 0 0,0 0 0,0 0 0,0 0 0,0 0 0,0 0 0,0 1 0,0 2 0,0-1 0,1 2 0,0 1 0,1 1 0,1 0 0,2 2 0,3-1 0,4 3 0,5 0 0,5 2 0,6 2 0,2 3 0,2 1 0,2 2 0,4 1 0,3 0 0,0-1 0,-2-2 0,0-1 0,3-2 0,3 1 0,3 0 0,1 1 0,4 1 0,1 2 0,-3 0 0,-4 1 0,0-1 0,1 0 0,1-2 0,1-1 0,2 1 0,-1-1 0,0 1 0,-3 0 0,-4 0 0,-3 2 0,-1-1 0,0 0 0,1 0 0,0-2 0,0-1 0,0 0 0,1-1 0,-1 1 0,-3-1 0,-4 1 0,-2-1 0,0 1 0,1 1 0,0 0 0,-1-2 0,-2-1 0,-4-3 0,-1 0 0,-3-1 0,-1-1 0,1 0 0,1 0 0,1 1 0,0 1 0,-1-1 0,-2 1 0,-3 0 0,-3-1 0,-1-1 0,-3 2 0,-1-1 0,1 0 0,0 0 0,1 0 0,0 0 0,1-1 0,0-1 0,0-1 0,0 0 0,0 0 0,0 1 0,0-1 0,0 0 0,-1 0 0,-1 1 0,0 0 0,-1 1 0,0 0 0,0 0 0,-1 0 0,0 1 0,0-1 0,-1 0 0,0 0 0,-1-1 0,0 0 0,0-1 0,0 0 0,0 0 0,-1-1 0,0 0 0,-1-2 0,0 0 0,0 0 0,-1 0 0,0 0 0,-1-1 0,1 1 0,-1 0 0,0 0 0,0-1 0,1 1 0,-1-1 0,1 1 0,-1-1 0,-1-1 0,0 0 0,-1-2 0,-1 1 0,1-1 0,-1 0 0,-1 0 0,1 0 0,0-1 0,0 1 0,1 1 0,0 0 0,1 1 0,-1-1 0,0 0 0,0 0 0,0 1 0,0 1 0,1-1 0,0 2 0,0-2 0,1 2 0,-1-1 0,1 0 0,0 0 0,-1 0 0,-1-2 0,0 0 0,-1 0 0,1-1 0,-1 0 0,0 0 0,0 0 0,1 2 0,-1-1 0,1 0 0,-1 0 0</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30"/>
    </inkml:context>
    <inkml:brush xml:id="br0">
      <inkml:brushProperty name="width" value="0.04667" units="cm"/>
      <inkml:brushProperty name="height" value="0.04667" units="cm"/>
      <inkml:brushProperty name="ignorePressure" value="1"/>
    </inkml:brush>
  </inkml:definitions>
  <inkml:trace contextRef="#ctx0" brushRef="#br0">4538-371 16384,'0'0'0,"0"0"0,0 0 0,0 0 0,2-1 0,0-1 0,3 0 0,3-1 0,5 0 0,5 1 0,3 1 0,4 2 0,3 3 0,3 5 0,2 5 0,1 5 0,3 4 0,1 3 0,-1 3 0,-3 4 0,-4 3 0,-6 2 0,-7 0 0,-4 4 0,-6 3 0,-4 0 0,-7-2 0,-7-2 0,-9 2 0,-8 1 0,-4-2 0,-6-1 0,-4-4 0,-5-2 0,-1-2 0,3-5 0,2-4 0,0-3 0,0-6 0,1-5 0,1-9 0,0-8 0,-1-8 0,-1-8 0,-1-10 0,2-9 0,4-4 0,6-7 0,6-5 0,8 0 0,5 2 0,6 2 0,5 2 0,4 3 0,5 6 0,8 4 0,11 2 0,12 4 0,11 3 0,9 4 0,1 7 0,-2 6 0,-4 4 0,-3 5 0,-2 3 0,-10 1 0,-10 1 0,-11 0 0</inkml:trace>
  <inkml:trace contextRef="#ctx0" brushRef="#br0" timeOffset="1">3802-1663 16384,'0'0'0,"0"0"0,0 0 0,0 0 0,0 0 0,2 1 0,2 0 0,1 1 0,2 1 0,0 1 0,1 1 0,0 1 0,2 3 0,0 3 0,1 5 0,1 4 0,0 4 0,-1 1 0,0 2 0,0 3 0,1 2 0,1 4 0,4 0 0,2-1 0,2-1 0,2 3 0,-1 2 0,-1 0 0,-3 0 0,-2 0 0,-1 3 0,1 2 0,1-1 0,0-2 0,2 0 0,3 1 0,-1-1 0,0-2 0,-1-3 0,-3-3 0,-1 0 0,-2 1 0,-1-2 0,-1-1 0,-2-3 0,-1-3 0,0-3 0,-2-3 0,0-2 0,0-1 0,0-1 0,-1 0 0,0-1 0,-1-1 0,0-2 0,-2-3 0,0-2 0,-1-2 0,-1-1 0,0-1 0,-1-1 0,1 1 0,-2-1 0,1-1 0,0 0 0,0-1 0,0 0 0</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32"/>
    </inkml:context>
    <inkml:brush xml:id="br0">
      <inkml:brushProperty name="width" value="0.04667" units="cm"/>
      <inkml:brushProperty name="height" value="0.04667" units="cm"/>
      <inkml:brushProperty name="ignorePressure" value="1"/>
    </inkml:brush>
  </inkml:definitions>
  <inkml:trace contextRef="#ctx0" brushRef="#br0">2970 1930 16384,'0'0'0,"0"0"0,0 0 0,0 0 0,0 0 0,0 0 0,0 0 0,0 0 0,1 1 0,2 1 0,1 1 0,1 2 0,2 3 0,2 2 0,1 6 0,1 4 0,1 3 0,1 4 0,2 1 0,3 5 0,3 5 0,2 1 0,1 0 0,2 2 0,-2 1 0,0 2 0,-1 0 0,0-3 0,-1-2 0,1 1 0,-1 2 0,0-2 0,-3 0 0,0-3 0,-1 1 0,-2 2 0,-1-1 0,-2-2 0,-3-3 0,-1-4 0,-2-3 0,0 0 0,0-1 0,-1-1 0,1-2 0,-1-1 0,0-3 0,1-1 0,0-3 0,1-1 0,0 0 0,0 0 0,0 0 0,1 2 0,0 0 0,-1-2 0,-2 0 0,0-2 0,-2-3 0,-2-1 0,-1-2 0,0-3 0,-1 0 0,0-2 0,0 0 0,-1-1 0,3-2 0,1-1 0,0 1 0,0 0 0</inkml:trace>
  <inkml:trace contextRef="#ctx0" brushRef="#br0" timeOffset="1">3712 3138 16384,'0'0'0,"1"0"0,3 0 0,6 0 0,7-1 0,5 0 0,2 1 0,2 0 0,2 1 0,4 2 0,1 2 0,4 5 0,1 5 0,-1 9 0,-1 6 0,0 6 0,-2 8 0,-3 6 0,-5 1 0,-6 3 0,-6 2 0,-8 1 0,-8-3 0,-7-1 0,-6-1 0,-5-2 0,-7-4 0,-6-2 0,-8-2 0,-3-2 0,-3-3 0,-6-4 0,0-7 0,0-7 0,-1-8 0,-2-9 0,0-8 0,4-7 0,5-6 0,4-3 0,1-5 0,0-4 0,4-7 0,4-3 0,6-5 0,5-9 0,7-2 0,6-1 0,7-2 0,8-1 0,8 4 0,7 5 0,6 1 0,4 4 0,1 5 0,1 6 0,4 7 0,5 6 0,3 7 0,6 8 0,7 4 0,-2 4 0,-12 1 0,-12 2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2:27:37.495"/>
    </inkml:context>
    <inkml:brush xml:id="br0">
      <inkml:brushProperty name="width" value="0.06667" units="cm"/>
      <inkml:brushProperty name="height" value="0.06667" units="cm"/>
      <inkml:brushProperty name="ignorePressure" value="1"/>
    </inkml:brush>
  </inkml:definitions>
  <inkml:traceGroup>
    <inkml:annotationXML>
      <emma:emma xmlns:emma="http://www.w3.org/2003/04/emma" version="1.0">
        <emma:interpretation id="{1662061B-4BCA-4239-8905-2576FE470A9F}" emma:medium="tactile" emma:mode="ink">
          <msink:context xmlns:msink="http://schemas.microsoft.com/ink/2010/main" type="writingRegion" rotatedBoundingBox="14346,2100 21237,2068 21243,3339 14352,3370"/>
        </emma:interpretation>
      </emma:emma>
    </inkml:annotationXML>
    <inkml:traceGroup>
      <inkml:annotationXML>
        <emma:emma xmlns:emma="http://www.w3.org/2003/04/emma" version="1.0">
          <emma:interpretation id="{FF1B0F99-B749-4B53-A77A-52360EBD9262}" emma:medium="tactile" emma:mode="ink">
            <msink:context xmlns:msink="http://schemas.microsoft.com/ink/2010/main" type="paragraph" rotatedBoundingBox="14346,2100 21237,2068 21243,3339 14352,3370" alignmentLevel="1"/>
          </emma:interpretation>
        </emma:emma>
      </inkml:annotationXML>
      <inkml:traceGroup>
        <inkml:annotationXML>
          <emma:emma xmlns:emma="http://www.w3.org/2003/04/emma" version="1.0">
            <emma:interpretation id="{29487552-D24E-4777-9C44-CCC22F08C683}" emma:medium="tactile" emma:mode="ink">
              <msink:context xmlns:msink="http://schemas.microsoft.com/ink/2010/main" type="line" rotatedBoundingBox="14346,2100 21237,2068 21243,3339 14352,3370"/>
            </emma:interpretation>
          </emma:emma>
        </inkml:annotationXML>
        <inkml:traceGroup>
          <inkml:annotationXML>
            <emma:emma xmlns:emma="http://www.w3.org/2003/04/emma" version="1.0">
              <emma:interpretation id="{629C2FC3-43F5-40A1-8182-2B1319D8315B}" emma:medium="tactile" emma:mode="ink">
                <msink:context xmlns:msink="http://schemas.microsoft.com/ink/2010/main" type="inkWord" rotatedBoundingBox="14346,2100 21237,2068 21243,3339 14352,3370"/>
              </emma:interpretation>
              <emma:one-of disjunction-type="recognition" id="oneOf0">
                <emma:interpretation id="interp0" emma:lang="nb-NO" emma:confidence="0">
                  <emma:literal>ANALYZER</emma:literal>
                </emma:interpretation>
                <emma:interpretation id="interp1" emma:lang="nb-NO" emma:confidence="0">
                  <emma:literal>ANALYSER</emma:literal>
                </emma:interpretation>
                <emma:interpretation id="interp2" emma:lang="nb-NO" emma:confidence="0">
                  <emma:literal>ANALl2ER</emma:literal>
                </emma:interpretation>
                <emma:interpretation id="interp3" emma:lang="nb-NO" emma:confidence="0">
                  <emma:literal>ANALh2ER</emma:literal>
                </emma:interpretation>
                <emma:interpretation id="interp4" emma:lang="nb-NO" emma:confidence="0">
                  <emma:literal>ANALGIER</emma:literal>
                </emma:interpretation>
              </emma:one-of>
            </emma:emma>
          </inkml:annotationXML>
          <inkml:trace contextRef="#ctx0" brushRef="#br0">1171 1564 16384,'0'0'0,"0"0"0,0 0 0,0 0 0,0-2 0,0-3 0,1-4 0,0-7 0,4-8 0,1-5 0,2-3 0,1-2 0,2-3 0,3-4 0,3-5 0,4-5 0,3 0 0,2 3 0,-2 3 0,0 4 0,1 1 0,-2 1 0,3-1 0,-2-2 0,-1 1 0,-2 2 0,-2 3 0,1 2 0,0 4 0,-1 3 0,1 3 0,0 4 0,-1 2 0,-1 3 0,-3 2 0,0 4 0,-4 2 0,-2 3 0,-3 0 0,1 3 0,-1 0 0,2 1 0,0 0 0,2 1 0,-1 0 0,1 1 0,1 1 0,-2 0 0,-1 3 0,0 2 0,1 3 0,0 6 0,-1 4 0,-2 9 0,1 6 0,-1 7 0,-1 1 0,-1 1 0,-1 0 0,-1-1 0,-2 1 0,1-2 0,-2-1 0,0-2 0,-1-2 0,0-3 0,-2-4 0,1-2 0,-1-1 0,-1-2 0,0-2 0,0-3 0,-1-2 0,2-1 0,-1-2 0,1-4 0,3-1 0,-2-2 0,1 1 0,-1 1 0,-2 2 0,1-1 0,-1 0 0,1-1 0,-1-3 0,0 0 0,1-2 0,0 0 0,1-3 0,1-1 0,2-1 0,0 0 0,0-1 0,0-1 0,0 1 0,0 0 0,0-1 0</inkml:trace>
          <inkml:trace contextRef="#ctx0" brushRef="#br0" timeOffset="596">1386 1025 16384,'0'0'0,"0"0"0,0 0 0,0 0 0,0 0 0,0 0 0,0 0 0,0 0 0,0 0 0,2 0 0,2 0 0,3 0 0,3 1 0,4 1 0,3-2 0,2 1 0,2 0 0,5-2 0,4 0 0,3-3 0,3 1 0,0-1 0,-1 1 0,-4 0 0,-4 2 0,-3 0 0,-6 0 0,-3 1 0,-2 0 0,-2 0 0,-3 0 0,-1 0 0,-2 1 0,0-1 0,0 0 0,-2 0 0,-1 0 0,-1 0 0,-1 0 0,0 0 0</inkml:trace>
          <inkml:trace contextRef="#ctx0" brushRef="#br0" timeOffset="2495">2210 1386 16384,'0'0'0,"0"0"0,0 0 0,0 0 0,0 0 0,0 0 0,0 0 0,0 0 0,0 0 0,0 0 0,0-1 0,0-6 0,0-8 0,2-17 0,-1-18 0,2-11 0,1-6 0,2-2 0,1-2 0,2 2 0,0 4 0,1 8 0,1 9 0,0 5 0,2 3 0,2 1 0,2-4 0,1 1 0,-2 3 0,-2 5 0,-3 7 0,-2 7 0,-3 6 0,0 4 0,-2 3 0,-1 4 0,-1 1 0,-2 2 0,3 1 0,-2 0 0,3 0 0,1 1 0,1 5 0,4 10 0,1 9 0,0 9 0,1 10 0,0 12 0,-1 5 0,-3 0 0,0-3 0,-1-4 0,-1-1 0,-2 3 0,1 2 0,-1-4 0,0-3 0,-1-4 0,2-7 0,-1-5 0,0-5 0,-1-4 0,-2-5 0,1-3 0,-2-3 0,1-6 0,-2-1 0,1-4 0,0-1 0,0-2 0,0-1 0,0-1 0,-1 0 0,1-1 0,0 0 0,0 1 0,0 0 0,0-1 0,0 1 0,0 2 0,0 0 0,0 2 0,0 2 0,0-1 0,0 3 0,0-3 0,0 1 0,0-1 0,0-1 0,0-1 0,0-2 0,0 0 0,0-1 0,0 0 0,3-3 0,3-3 0,4-7 0,2-5 0,5-6 0,3-9 0,1-14 0,3-12 0,2-8 0,2-8 0,-1-7 0,-3-1 0,-2 8 0,-4 9 0,-2 9 0,0 7 0,-2 6 0,0 7 0,1 3 0,3 3 0,2-1 0,3-1 0,4 1 0,0 1 0,-1 2 0,-4 4 0,-3 6 0,-7 5 0,-3 4 0,-2 2 0,-3 4 0,-3 2 0,0 2 0,-1 0 0,-1 1 0,1 0 0,0-1 0,-1 0 0,1 0 0</inkml:trace>
          <inkml:trace contextRef="#ctx0" brushRef="#br0" timeOffset="3822">3116 1412 16384,'0'0'0,"0"0"0,0 0 0,0 0 0,0 0 0,0 0 0,0 0 0,0-1 0,1-4 0,1-6 0,2-5 0,0-11 0,3-13 0,1-11 0,-1-8 0,1-2 0,2-4 0,2-6 0,4-5 0,6 3 0,3 4 0,3 5 0,3 2 0,0 5 0,0 7 0,-4 7 0,-4 9 0,-4 9 0,-4 6 0,-4 7 0,-2 4 0,-3 2 0,-1 1 0,0 2 0,-2 1 0,0 1 0,2 0 0,2 2 0,1 2 0,2 3 0,-1 6 0,2 5 0,0 7 0,-2 7 0,0 2 0,-2 7 0,-3 5 0,-2 9 0,-1 3 0,-2 0 0,-1 0 0,-1-2 0,-1 4 0,-1 2 0,0-3 0,2-6 0,-1-6 0,2-7 0,0-7 0,1-6 0,0-6 0,0-4 0,-1-2 0,1-4 0,1-2 0,0-1 0,0-1 0,0-3 0,0 0 0,0-3 0,0 0 0,0 0 0,0-2 0,0-2 0,0 0 0,0 2 0</inkml:trace>
          <inkml:trace contextRef="#ctx0" brushRef="#br0" timeOffset="4226">3316 938 16384,'0'0'0,"0"0"0,0 0 0,0 0 0,0 0 0,0 0 0,0 0 0,0 0 0,0 0 0,0 0 0,0 0 0,0 0 0,2 0 0,4 0 0,5 0 0,5-1 0,4 1 0,1 0 0,2 0 0,2 0 0,3 0 0,2 0 0,1 0 0,-1 0 0,-2 0 0,-3 0 0,-3 0 0,-2 0 0,-2 0 0,-6 0 0,-4 0 0,-3 0 0</inkml:trace>
          <inkml:trace contextRef="#ctx0" brushRef="#br0" timeOffset="5213">4127 431 16384,'0'0'0,"0"0"0,0 0 0,0 0 0,0 0 0,0 0 0,0 0 0,0 0 0,0 2 0,0 6 0,-1 7 0,-2 6 0,-2 8 0,-6 10 0,-3 11 0,-4 12 0,-3 6 0,-2 0 0,0-3 0,0-1 0,2-2 0,1-6 0,3-8 0,2-7 0,4-8 0,2-8 0,2-4 0,1-5 0,2-3 0,1-4 0,2-2 0,0-1 0,1-3 0,0-1 0,1-1 0,0-1 0,4 1 0,1 0 0,2 0 0,2-1 0,1 1 0,4-1 0,5-1 0,4-2 0,3 1 0,0 0 0,1 0 0,1 2 0,3 2 0,2 0 0,2 2 0,3 2 0,0 1 0,-2 1 0,-3-1 0,-5 0 0,-5 0 0,-5-2 0,-6-2 0,-2-1 0,-5-1 0,-2-1 0,-2 0 0,-2 0 0,0 0 0</inkml:trace>
          <inkml:trace contextRef="#ctx0" brushRef="#br0" timeOffset="6013">4857 1354 16384,'0'0'0,"0"0"0,0 0 0,0 0 0,0 0 0,0 0 0,1-4 0,2-4 0,3-7 0,6-11 0,9-15 0,5-11 0,4-5 0,0-3 0,-1-2 0,-1-1 0,-4 4 0,-3 6 0,-3 6 0,-1 7 0,-2 5 0,1 3 0,4 2 0,1-1 0,4 3 0,-1 0 0,-3 5 0,-2 5 0,-6 6 0,-2 2 0,-3 4 0,-4 2 0,-2 3 0,-1 0 0,-1 2 0,-1-1 0,1 1 0,0-1 0</inkml:trace>
          <inkml:trace contextRef="#ctx0" brushRef="#br0" timeOffset="6498">4760 371 16384,'0'0'0,"0"0"0,0 0 0,0 0 0,2 2 0,0 4 0,4 6 0,1 4 0,3 7 0,2 4 0,5 3 0,2 3 0,4 0 0,4 2 0,3-2 0,1-1 0,-1-1 0,-4-2 0,-4-2 0,-5-4 0,-4-1 0,-4-3 0,-3-3 0,-2-3 0,-1-4 0,-3-1 0,1-4 0,-2-2 0,1-1 0,0-1 0,0 0 0,-1-1 0</inkml:trace>
          <inkml:trace contextRef="#ctx0" brushRef="#br0" timeOffset="7900">5683 552 16384,'0'0'0,"0"0"0,0 0 0,0 0 0,0 0 0,0 0 0,0 0 0,3 0 0,3-1 0,5-2 0,6 0 0,8-1 0,7 1 0,9 0 0,5 1 0,0 3 0,-4 1 0,-6 2 0,-7 1 0,-6 0 0,-3 1 0,-5 2 0,-3 1 0,-4 5 0,-4 4 0,-5 11 0,-10 11 0,-16 14 0,-16 7 0,-7-1 0,-4 0 0,-3-3 0,1-4 0,2-4 0,4-6 0,7-7 0,6-8 0,8-9 0,8-5 0,7-7 0,6-3 0,4-2 0,3-3 0,2 0 0,0 0 0,6 2 0,8 1 0,9 1 0,8 2 0,9 1 0,8 3 0,7 0 0,3 2 0,-1-1 0,-6-1 0,-8-1 0,-6-1 0,-8-2 0,-3 1 0,-2-2 0,2-2 0,-5-1 0,-6-2 0,-6 1 0</inkml:trace>
          <inkml:trace contextRef="#ctx0" brushRef="#br0" timeOffset="8524">6587 600 16384,'0'0'0,"0"0"0,0 0 0,0 0 0,0 0 0,0 0 0,0 0 0,0 0 0,0 0 0,0 0 0,0 0 0,0 0 0,0 3 0,-1 9 0,-1 19 0,0 17 0,0 14 0,0 9 0,-2 8 0,-1 0 0,1-4 0,-1-8 0,0-8 0,-1-10 0,-1-8 0,1-10 0,1-6 0,2-9 0,0-7 0,3-5 0,-1-3 0,2-8 0,-1-3 0,2 1 0,-1 1 0</inkml:trace>
          <inkml:trace contextRef="#ctx0" brushRef="#br0" timeOffset="9415">6547 1349 16384,'0'0'0,"0"0"0,3 0 0,8 1 0,7-1 0,7 0 0,3 0 0,4-2 0,3-1 0,1-1 0,0 0 0,0 0 0,-2 1 0,1 2 0,0 2 0,-7 0 0,-9 1 0,-6-1 0</inkml:trace>
          <inkml:trace contextRef="#ctx0" brushRef="#br0" timeOffset="9144">6603 959 16384,'0'0'0,"0"0"0,3 0 0,5 0 0,5 0 0,6 0 0,6 0 0,10 0 0,8 0 0,8 0 0,3 0 0,-4 0 0,-6 0 0,-8 0 0,-9-1 0,-8 1 0,-8 0 0,-5 0 0</inkml:trace>
          <inkml:trace contextRef="#ctx0" brushRef="#br0" timeOffset="8888">6608 671 16384,'0'0'0,"0"0"0,0 0 0,0 0 0,0 0 0,0 0 0,0 0 0,0 0 0,0 0 0,6-2 0,5-2 0,6-2 0,9-2 0,8-1 0,9 1 0,6 0 0,2 2 0,-3-1 0,-5 1 0,-6 2 0,-9-2 0,-5 2 0,-8 1 0,-7 1 0,-4 1 0,-3 1 0,-2 0 0</inkml:trace>
          <inkml:trace contextRef="#ctx0" brushRef="#br0" timeOffset="10609">7406 554 16384,'0'0'0,"0"0"0,3-3 0,9-2 0,11-3 0,10-2 0,6-1 0,4 4 0,-2 4 0,-1 5 0,-2 5 0,-1 8 0,-2 7 0,-3 11 0,-5 10 0,-8 10 0,-7 4 0,-9 3 0,-8 0 0,-8 2 0,-7-3 0,-4-4 0,-4-6 0,-5-9 0,-4-9 0,0-7 0,3-7 0,4-5 0,6-6 0,7-3 0,8-2 0,3-1 0,4-1 0,2-1 0,1 2 0,6-2 0,9 2 0,10 4 0,13 10 0,16 15 0,15 13 0,3 8 0,-5-3 0,-10-3 0,-12-9 0,-10-8 0,-14-8 0,-8-8 0,-8-5 0,-5-4 0,-2-3 0</inkml:trace>
          <inkml:trace contextRef="#ctx0" brushRef="#br0" timeOffset="10050">7450 549 16384,'0'0'0,"0"0"0,0 0 0,0 0 0,1 2 0,1 6 0,1 7 0,2 15 0,-1 16 0,-1 14 0,-2 7 0,-3 11 0,-1 7 0,-1-2 0,-1-7 0,-1-10 0,1-11 0,1-11 0,0-10 0,0-9 0,2-5 0,0-5 0,2-6 0,-1-4 0,1-2 0,0-4 0,1-2 0,-1 0 0,0 0 0</inkml:trace>
        </inkml:traceGroup>
      </inkml:traceGroup>
    </inkml:traceGroup>
  </inkml:traceGroup>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34"/>
    </inkml:context>
    <inkml:brush xml:id="br0">
      <inkml:brushProperty name="width" value="0.04667" units="cm"/>
      <inkml:brushProperty name="height" value="0.04667" units="cm"/>
      <inkml:brushProperty name="ignorePressure" value="1"/>
    </inkml:brush>
  </inkml:definitions>
  <inkml:trace contextRef="#ctx0" brushRef="#br0">4881 1058 16384,'0'0'0,"0"0"0,0 0 0,0 0 0,0 0 0,2-1 0,4-1 0,7-3 0,6 0 0,5 0 0,7 3 0,4 4 0,6 7 0,1 7 0,-1 7 0,-2 5 0,-5 10 0,-4 8 0,-6 3 0,-6 7 0,-7 4 0,-6-1 0,-6 0 0,-8 0 0,-10-1 0,-12-3 0,-9-5 0,-11-2 0,-13-1 0,-6-3 0,-12-3 0,-1-6 0,0-7 0,3-7 0,4-8 0,4-7 0,6-6 0,4-6 0,5-10 0,6-11 0,8-7 0,5-15 0,7-8 0,8-3 0,6-4 0,8 0 0,8 2 0,6 5 0,5 1 0,7 0 0,11 2 0,11 2 0,13 0 0,14 0 0,7 3 0,11 6 0,1 7 0,-5 9 0,-2 9 0,-5 9 0,-6 7 0,-6 10 0,-1 10 0,-1 7 0,-11 0 0,-14-4 0,-12-7 0</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35"/>
    </inkml:context>
    <inkml:brush xml:id="br0">
      <inkml:brushProperty name="width" value="0.04667" units="cm"/>
      <inkml:brushProperty name="height" value="0.04667" units="cm"/>
      <inkml:brushProperty name="ignorePressure" value="1"/>
    </inkml:brush>
  </inkml:definitions>
  <inkml:trace contextRef="#ctx0" brushRef="#br0">990 967 16384,'0'0'0,"0"0"0,0 0 0,2 0 0,2 0 0,4-2 0,8 0 0,11 1 0,11 1 0,8 3 0,9 3 0,4 4 0,-2 4 0,-4 6 0,-6 7 0,-8 4 0,-7 3 0,-5 4 0,-6 7 0,-4 4 0,-6 6 0,-9 9 0,-6 5 0,-8 4 0,-5 1 0,-7-3 0,-11-3 0,-9-3 0,-7-4 0,-5-6 0,-4-8 0,-4-6 0,-4-7 0,-4-6 0,-2-7 0,-5-6 0,3-7 0,1-7 0,1-6 0,5-5 0,6-5 0,6-2 0,5-8 0,5-9 0,4-11 0,4-17 0,8-9 0,8-8 0,10-3 0,13 1 0,13-4 0,12 5 0,10 5 0,10 3 0,8 4 0,2 10 0,4 11 0,6 8 0,2 12 0,5 10 0,3 10 0,-3 7 0,-3 7 0,-9 4 0,-15 0 0,-16-3 0</inkml:trace>
  <inkml:trace contextRef="#ctx0" brushRef="#br0" timeOffset="1">602 2053 16384,'0'0'0,"0"0"0,0 0 0,0 0 0,0 0 0,0 0 0,0 0 0,0 0 0,0 2 0,0 2 0,-1 3 0,-2 3 0,0 4 0,-2 2 0,-3 2 0,-3 0 0,-1 2 0,-3 1 0,-3 5 0,-2 4 0,-1 3 0,1 1 0,-2 1 0,0 0 0,-1 4 0,-3 0 0,-2 0 0,0-3 0,1-1 0,1 1 0,2 2 0,2 1 0,-1-1 0,-1 0 0,-2 0 0,-1 1 0,-1-2 0,2-2 0,2-3 0,1-1 0,2-1 0,-1 0 0,-1 2 0,-1-2 0,2-1 0,-1-3 0,2-4 0,1-2 0,3-3 0,2-2 0,3-2 0,1 0 0,2-1 0,1 0 0,1 0 0,-1 0 0,1 0 0,0-1 0,0-1 0,1 0 0,0-1 0,2-3 0,1 0 0,1-2 0,0-2 0,1 0 0,1-1 0,1-2 0,1-4 0,3-6 0,1 0 0,-2 1 0,0 3 0</inkml:trace>
  <inkml:trace contextRef="#ctx0" brushRef="#br0" timeOffset="2">629 2089 16384,'0'0'0,"0"0"0,0 0 0,0 0 0,0 0 0,0 0 0,0 0 0,0 0 0,0 0 0,-1 1 0,0 1 0,-2 3 0,-3 1 0,-4 2 0,-6 2 0,-4 1 0,-4 1 0,-1-1 0,-1-1 0,-4 1 0,-3-1 0,-6 0 0,-2 0 0,1 0 0,-1 1 0,-4 1 0,-2 3 0,-2 1 0,1 1 0,-1 1 0,-2 0 0,1 0 0,3-3 0,1-1 0,-1-1 0,-2 0 0,-2-1 0,0 2 0,-5 4 0,0 3 0,1 2 0,1 2 0,0 1 0,-1 0 0,3-2 0,3-1 0,-6 3 0,-1 2 0,3 0 0,1 0 0,1-1 0,-1 0 0,1-1 0,0 0 0,-1 2 0,1 0 0,2 0 0,4-3 0,7-3 0,2-2 0,1-2 0,1-2 0,0-1 0,1-1 0,1 1 0,3-1 0,2 1 0,2 0 0,-1 1 0,1-1 0,1 0 0,1-2 0,0-2 0,4 0 0,2-3 0,2 0 0,3-2 0,3-1 0,0-1 0,2 0 0,2-1 0,0-1 0,2 0 0,0-1 0,2-1 0,0 0 0,1 0 0,0 0 0,0 0 0,1 0 0</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38"/>
    </inkml:context>
    <inkml:brush xml:id="br0">
      <inkml:brushProperty name="width" value="0.04667" units="cm"/>
      <inkml:brushProperty name="height" value="0.04667" units="cm"/>
      <inkml:brushProperty name="ignorePressure" value="1"/>
    </inkml:brush>
  </inkml:definitions>
  <inkml:trace contextRef="#ctx0" brushRef="#br0">3234 4688 16384,'0'0'0,"0"0"0,0 0 0,0 0 0,0 0 0,0 0 0,0 0 0,0 0 0,0 0 0,0 0 0,0 0 0,0 0 0,-1 1 0,-2 2 0,-2 3 0,-2 3 0,-2 5 0,-4 5 0,0 4 0,-3 2 0,0 0 0,-1-1 0,-1 2 0,0 3 0,0 3 0,0 3 0,0 0 0,-3 1 0,-2 5 0,-2 3 0,0-1 0,0-2 0,2 0 0,0 0 0,1 1 0,1-2 0,1-2 0,1-3 0,0-1 0,-2 1 0,0-1 0,1-2 0,0-2 0,4-4 0,1-3 0,2-1 0,2-1 0,1 0 0,0 1 0,0 1 0,1-1 0,-1-3 0,2-1 0,1-3 0,0-3 0,1-2 0,1-2 0,1-1 0,1-1 0,0 0 0,-1 0 0,1 0 0,1-1 0,-2-1 0,2 0 0,0-1 0,0-2 0,2 0 0,-1-1 0,1 0 0,0 0 0,0 0 0,0 0 0,1 0 0,0 0 0,2 0 0,-1-1 0,0 1 0</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39"/>
    </inkml:context>
    <inkml:brush xml:id="br0">
      <inkml:brushProperty name="width" value="0.04667" units="cm"/>
      <inkml:brushProperty name="height" value="0.04667" units="cm"/>
      <inkml:brushProperty name="ignorePressure" value="1"/>
    </inkml:brush>
  </inkml:definitions>
  <inkml:trace contextRef="#ctx0" brushRef="#br0">2856 985 16384,'0'0'0,"2"0"0,4 0 0,7 1 0,10 1 0,12 1 0,6 3 0,4 1 0,4 3 0,4 4 0,1 5 0,-3 3 0,-2 4 0,-3 3 0,-3 2 0,-3 3 0,-3 4 0,-6 2 0,-6 1 0,-8 7 0,-8 5 0,-10 5 0,-13 11 0,-11 3 0,-9 0 0,-10-1 0,-10-3 0,-4-8 0,-9-7 0,-6-9 0,-5-9 0,-5-7 0,5-9 0,7-8 0,7-7 0,4-6 0,5-6 0,3-5 0,-1-11 0,1-11 0,1-10 0,2-14 0,8-6 0,8-7 0,9-5 0,8 2 0,9-2 0,8 3 0,8 4 0,11 4 0,11 1 0,10 5 0,10 5 0,9 8 0,6 7 0,8 3 0,3 5 0,-1 3 0,-3 4 0,-6 3 0,-9 6 0,-10 7 0,-9 8 0,-9 5 0,-11 1 0,-8 0 0</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40"/>
    </inkml:context>
    <inkml:brush xml:id="br0">
      <inkml:brushProperty name="width" value="0.04667" units="cm"/>
      <inkml:brushProperty name="height" value="0.04667" units="cm"/>
      <inkml:brushProperty name="ignorePressure" value="1"/>
    </inkml:brush>
  </inkml:definitions>
  <inkml:trace contextRef="#ctx0" brushRef="#br0">-288 4441 16384,'0'0'0,"0"0"0,0 0 0,0 0 0,0 0 0,0 0 0,0 0 0,0 0 0,0 0 0,0 0 0,0 0 0,0 0 0,0 0 0,0 1 0,0 2 0,0-1 0,1 2 0,0 1 0,1 1 0,1 0 0,2 2 0,3 0 0,4 1 0,5 1 0,5 2 0,6 3 0,2 1 0,2 2 0,2 2 0,4 1 0,3 0 0,0-1 0,-2-2 0,0-1 0,3-1 0,3-1 0,3 1 0,1 1 0,4 1 0,1 2 0,-3 1 0,-4-1 0,0 1 0,1-2 0,1 0 0,1-2 0,1 0 0,1 1 0,-1-1 0,-3 1 0,-4 1 0,-4 0 0,1 1 0,-1-1 0,1-1 0,0 0 0,-1-2 0,2 0 0,-1-1 0,1 1 0,-5-1 0,-2 1 0,-3-1 0,-1 1 0,3 1 0,-1 0 0,-1-2 0,-3-2 0,-2-1 0,-3-1 0,-1-1 0,-3-1 0,2 0 0,2 0 0,0 1 0,0 0 0,-2 1 0,-1 0 0,-2-1 0,-4 1 0,-2-2 0,-1 2 0,-2-1 0,1 0 0,0 0 0,0 0 0,2 0 0,-1-1 0,2-1 0,-1-1 0,-1 0 0,1 0 0,0 1 0,0-1 0,0 0 0,-1 0 0,0 1 0,-2 0 0,1 1 0,-1 0 0,0 0 0,-1 0 0,0 1 0,0-1 0,-1 0 0,0 0 0,-1-1 0,0 0 0,0-1 0,-1 0 0,1 0 0,-1-1 0,0 0 0,-1-2 0,0 0 0,0 0 0,-1 0 0,1 0 0,-2-1 0,1 1 0,-1 0 0,0 0 0,0-1 0,0 1 0,1-1 0,-1 1 0,1-1 0,-2-1 0,0 0 0,-2-2 0,1 1 0,-1-1 0,0 0 0,0 0 0,0 0 0,0-1 0,0 1 0,1 1 0,0 1 0,0-1 0,1 0 0,-2 0 0,2 0 0,-2 1 0,2 1 0,0-1 0,0 2 0,0-2 0,0 2 0,1-1 0,-1 1 0,1-1 0,-1-1 0,0-1 0,-1 0 0,-1 0 0,0-1 0,0 0 0,0 0 0,1 0 0,-1 2 0,1-1 0,-1 0 0,1 0 0</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41"/>
    </inkml:context>
    <inkml:brush xml:id="br0">
      <inkml:brushProperty name="width" value="0.04667" units="cm"/>
      <inkml:brushProperty name="height" value="0.04667" units="cm"/>
      <inkml:brushProperty name="ignorePressure" value="1"/>
    </inkml:brush>
  </inkml:definitions>
  <inkml:trace contextRef="#ctx0" brushRef="#br0">4538-372 16384,'0'0'0,"0"0"0,0 0 0,0 0 0,2 0 0,0-2 0,3-1 0,3 0 0,5 0 0,5 1 0,3 1 0,4 2 0,3 4 0,3 3 0,2 6 0,1 6 0,3 2 0,1 4 0,-1 3 0,-3 4 0,-4 4 0,-6 0 0,-6 1 0,-6 4 0,-4 3 0,-6 0 0,-6-2 0,-6-2 0,-11 2 0,-7 1 0,-4-2 0,-6-1 0,-4-4 0,-5-2 0,-1-2 0,3-5 0,2-4 0,0-3 0,0-6 0,1-5 0,1-9 0,0-8 0,-1-8 0,-1-8 0,-1-10 0,2-8 0,4-6 0,6-6 0,6-5 0,8 0 0,5 3 0,6 1 0,5 1 0,4 4 0,5 6 0,8 4 0,11 3 0,12 2 0,11 4 0,9 5 0,2 6 0,-4 5 0,-3 6 0,-3 4 0,-2 2 0,-10 2 0,-10 1 0,-11 0 0</inkml:trace>
  <inkml:trace contextRef="#ctx0" brushRef="#br0" timeOffset="1">3802-1663 16384,'0'0'0,"0"0"0,0 0 0,0 0 0,0 0 0,2 1 0,2 0 0,1 1 0,2 1 0,0 1 0,1 1 0,0 1 0,2 3 0,0 3 0,1 5 0,1 4 0,0 4 0,-1 1 0,0 2 0,0 2 0,1 4 0,2 3 0,2 0 0,3-1 0,2-1 0,2 2 0,-1 4 0,-1-1 0,-3 0 0,-2 0 0,-1 3 0,1 2 0,1-1 0,0-2 0,2-1 0,3 3 0,-1-2 0,0-2 0,-1-4 0,-3-1 0,-1-2 0,-1 2 0,-3-1 0,0-3 0,-2-2 0,-1-3 0,0-3 0,-2-3 0,0-2 0,0-1 0,0 0 0,-1-1 0,0-1 0,-1-1 0,0-3 0,-2-2 0,0-2 0,-1-2 0,0-1 0,-2-1 0,0 0 0,1-1 0,-2 0 0,1-1 0,0 0 0,0-1 0,0 0 0</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43"/>
    </inkml:context>
    <inkml:brush xml:id="br0">
      <inkml:brushProperty name="width" value="0.04667" units="cm"/>
      <inkml:brushProperty name="height" value="0.04667" units="cm"/>
      <inkml:brushProperty name="ignorePressure" value="1"/>
    </inkml:brush>
  </inkml:definitions>
  <inkml:trace contextRef="#ctx0" brushRef="#br0">2970 1930 16384,'0'0'0,"0"0"0,0 0 0,0 0 0,0 0 0,0 0 0,0 0 0,0 0 0,1 1 0,2 1 0,1 1 0,1 2 0,2 3 0,2 2 0,1 6 0,1 4 0,1 4 0,1 2 0,2 2 0,3 5 0,3 5 0,2 1 0,1 0 0,2 2 0,-2 1 0,0 3 0,-1-2 0,0-1 0,-1-3 0,1 1 0,-1 1 0,0 0 0,-3-2 0,0-1 0,-1 0 0,-2 1 0,-1 0 0,-2-1 0,-3-5 0,-1-3 0,-2-2 0,0-2 0,0 0 0,-1-1 0,1-1 0,-1-2 0,0-3 0,1-1 0,0-3 0,1-1 0,0 0 0,0-1 0,0 2 0,1 0 0,0 1 0,-1-1 0,-2-1 0,0-3 0,-2-1 0,-2-3 0,-1-1 0,0-2 0,-1-1 0,0-2 0,0-1 0,-1 0 0,3-2 0,1 0 0,0 0 0,0 0 0</inkml:trace>
  <inkml:trace contextRef="#ctx0" brushRef="#br0" timeOffset="1">3712 3138 16384,'0'0'0,"1"0"0,3 0 0,6 0 0,7 0 0,5-1 0,2 0 0,2 1 0,2 2 0,4 1 0,2 2 0,2 5 0,2 5 0,-1 9 0,-1 5 0,0 8 0,-2 7 0,-3 6 0,-5 1 0,-5 3 0,-8 2 0,-7 1 0,-8-3 0,-7-1 0,-6-1 0,-5-2 0,-6-4 0,-8-2 0,-7-1 0,-2-4 0,-5-2 0,-5-4 0,0-7 0,0-7 0,-1-8 0,-2-9 0,0-8 0,4-7 0,5-6 0,4-3 0,1-4 0,0-6 0,4-6 0,4-3 0,6-5 0,5-9 0,7-2 0,6-1 0,7-2 0,8-1 0,8 4 0,7 4 0,6 2 0,4 5 0,1 4 0,1 6 0,4 7 0,5 6 0,3 7 0,6 7 0,7 6 0,-2 2 0,-12 3 0,-12 0 0</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45"/>
    </inkml:context>
    <inkml:brush xml:id="br0">
      <inkml:brushProperty name="width" value="0.04667" units="cm"/>
      <inkml:brushProperty name="height" value="0.04667" units="cm"/>
      <inkml:brushProperty name="ignorePressure" value="1"/>
    </inkml:brush>
  </inkml:definitions>
  <inkml:trace contextRef="#ctx0" brushRef="#br0">4881 1058 16384,'0'0'0,"0"0"0,0 0 0,0 0 0,0 0 0,2-1 0,3-1 0,8-3 0,7 0 0,4 0 0,6 3 0,6 4 0,4 7 0,3 7 0,-2 7 0,-3 5 0,-4 10 0,-4 8 0,-6 3 0,-6 7 0,-6 3 0,-7 0 0,-7 1 0,-7-1 0,-9-2 0,-13-1 0,-10-6 0,-10-2 0,-12-1 0,-7-3 0,-12-3 0,-1-6 0,0-7 0,3-8 0,3-7 0,6-7 0,5-5 0,4-7 0,5-11 0,6-9 0,8-9 0,5-13 0,7-9 0,8-4 0,6-2 0,8-2 0,8 4 0,6 3 0,5 3 0,7-1 0,11 2 0,11 2 0,13 0 0,14 0 0,7 3 0,11 6 0,1 7 0,-5 9 0,-3 9 0,-4 9 0,-6 7 0,-5 10 0,-2 10 0,-1 7 0,-12 0 0,-12-4 0,-14-7 0</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46"/>
    </inkml:context>
    <inkml:brush xml:id="br0">
      <inkml:brushProperty name="width" value="0.04667" units="cm"/>
      <inkml:brushProperty name="height" value="0.04667" units="cm"/>
      <inkml:brushProperty name="ignorePressure" value="1"/>
    </inkml:brush>
  </inkml:definitions>
  <inkml:trace contextRef="#ctx0" brushRef="#br0">989 967 16384,'0'0'0,"0"0"0,0 0 0,2 0 0,2 0 0,4-2 0,8 0 0,11 1 0,11 1 0,9 3 0,7 3 0,5 4 0,-1 4 0,-5 6 0,-7 7 0,-7 4 0,-7 3 0,-5 4 0,-5 7 0,-6 4 0,-5 6 0,-8 9 0,-8 5 0,-6 4 0,-7 1 0,-6-3 0,-11-3 0,-9-3 0,-7-4 0,-5-6 0,-4-8 0,-3-6 0,-6-7 0,-3-6 0,-1-7 0,-7-6 0,4-7 0,1-7 0,2-6 0,4-5 0,5-5 0,8-2 0,4-8 0,5-9 0,3-11 0,6-17 0,6-9 0,9-8 0,11-3 0,11 1 0,15-4 0,11 6 0,9 3 0,12 4 0,6 4 0,4 10 0,2 11 0,7 8 0,2 12 0,5 10 0,3 10 0,-3 7 0,-2 7 0,-11 4 0,-14 0 0,-15-3 0</inkml:trace>
  <inkml:trace contextRef="#ctx0" brushRef="#br0" timeOffset="1">602 2053 16384,'0'0'0,"0"0"0,0 0 0,0 0 0,0 0 0,0 0 0,0 0 0,0 0 0,0 2 0,-1 2 0,0 3 0,-1 3 0,-1 4 0,-3 2 0,-2 2 0,-2 0 0,-3 2 0,-2 1 0,-2 5 0,-3 4 0,-1 3 0,0 1 0,0 1 0,-1 0 0,-2 4 0,-2 0 0,-1 0 0,-1-3 0,1-1 0,0 1 0,4 2 0,0 1 0,0-1 0,0 0 0,-3 0 0,-2 1 0,1-2 0,1-2 0,2-2 0,1-3 0,1 0 0,0 0 0,-1 2 0,0-2 0,0-1 0,1-3 0,0-4 0,2-2 0,3-3 0,3-2 0,2-2 0,1 0 0,2-1 0,1 0 0,0 0 0,1 0 0,-1 0 0,2-1 0,-1-1 0,0 0 0,2-1 0,1-3 0,1 0 0,0-2 0,2-2 0,0 0 0,1-1 0,0-2 0,3-4 0,2-5 0,0-2 0,0 2 0,-2 3 0</inkml:trace>
  <inkml:trace contextRef="#ctx0" brushRef="#br0" timeOffset="2">628 2089 16384,'0'0'0,"0"0"0,0 0 0,0 0 0,0 0 0,0 0 0,0 0 0,0 0 0,0 0 0,0 1 0,-2 1 0,-1 3 0,-3 1 0,-4 2 0,-5 2 0,-5 1 0,-4 1 0,-2-1 0,0-1 0,-3 1 0,-5-1 0,-5 0 0,-1 0 0,-1 0 0,1 1 0,-5 2 0,-3 1 0,0 2 0,0 1 0,-1 1 0,-2 0 0,0 0 0,4-3 0,2-1 0,-2-1 0,-3 0 0,0-1 0,-1 2 0,-5 4 0,-1 3 0,2 2 0,2 2 0,-2 1 0,0 0 0,4-2 0,1-1 0,-4 3 0,-2 2 0,2 0 0,3 0 0,0-1 0,-1 0 0,0-1 0,2 0 0,-2 2 0,1 0 0,2 0 0,4-3 0,6-3 0,4-2 0,0-2 0,1-2 0,0-1 0,0-1 0,3 1 0,2-1 0,2 1 0,2 0 0,-1 1 0,1-1 0,1 0 0,1-2 0,0-2 0,4 0 0,2-3 0,2 0 0,3-2 0,3-1 0,0-1 0,2 0 0,2-1 0,0-1 0,2 0 0,0-1 0,2-1 0,0 1 0,1-1 0,0 0 0,0-1 0,1 1 0</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49"/>
    </inkml:context>
    <inkml:brush xml:id="br0">
      <inkml:brushProperty name="width" value="0.04667" units="cm"/>
      <inkml:brushProperty name="height" value="0.04667" units="cm"/>
      <inkml:brushProperty name="ignorePressure" value="1"/>
    </inkml:brush>
  </inkml:definitions>
  <inkml:trace contextRef="#ctx0" brushRef="#br0">3235 4688 16384,'0'0'0,"0"0"0,0 0 0,0 0 0,0 0 0,0 0 0,0 0 0,0 0 0,0 0 0,0 0 0,0 0 0,0 0 0,-1 1 0,-2 2 0,-2 3 0,-2 3 0,-2 5 0,-3 5 0,-2 4 0,-2 2 0,0 0 0,-1-1 0,-1 2 0,0 3 0,0 3 0,0 3 0,-1 0 0,-1 1 0,-3 5 0,-3 3 0,2-1 0,-1-2 0,1 0 0,1 0 0,2 1 0,0-2 0,1-2 0,0-3 0,1-1 0,-1 1 0,-1-1 0,0-2 0,2-2 0,2-4 0,2-3 0,2-1 0,2-1 0,1 0 0,0 1 0,0 1 0,1-2 0,0-1 0,0-3 0,2-2 0,0-3 0,1-1 0,1-3 0,2-1 0,-1-1 0,1 0 0,-1 0 0,1-1 0,1 0 0,-2 0 0,2-1 0,0-2 0,0 0 0,2-1 0,-1-1 0,1 0 0,0 0 0,0 0 0,0-1 0,1 1 0,0 0 0,2 0 0,-1 0 0,0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3:14:02.851"/>
    </inkml:context>
    <inkml:brush xml:id="br0">
      <inkml:brushProperty name="width" value="0.06667" units="cm"/>
      <inkml:brushProperty name="height" value="0.06667" units="cm"/>
      <inkml:brushProperty name="ignorePressure" value="1"/>
    </inkml:brush>
  </inkml:definitions>
  <inkml:traceGroup>
    <inkml:annotationXML>
      <emma:emma xmlns:emma="http://www.w3.org/2003/04/emma" version="1.0">
        <emma:interpretation id="{3288ADEC-C6BF-4C2B-85F1-08C44543043E}" emma:medium="tactile" emma:mode="ink">
          <msink:context xmlns:msink="http://schemas.microsoft.com/ink/2010/main" type="inkDrawing" rotatedBoundingBox="15051,4569 18578,12819 17922,13100 14394,4850" semanticType="callout" shapeName="Other">
            <msink:sourceLink direction="with" ref="{8160894D-CD3B-401A-9C90-C905FDDCFD7B}"/>
          </msink:context>
        </emma:interpretation>
      </emma:emma>
    </inkml:annotationXML>
    <inkml:trace contextRef="#ctx0" brushRef="#br0">1920 165 16384,'0'0'0,"0"0"0,0 0 0,0 0 0,0 0 0,0 0 0,0 0 0,0 0 0,0 0 0,0 0 0,0 0 0,0 0 0,0 0 0,0 0 0,0 0 0,0 0 0,0 2 0,0 3 0,0 4 0,0 1 0,0 3 0,-2 2 0,0 1 0,-2 4 0,0 2 0,1 3 0,0 0 0,1-1 0,1-2 0,0-2 0,1-3 0,0-1 0,0-2 0,0 0 0,0-1 0,0 1 0,0 2 0,1 2 0,-1 2 0,0 2 0,0 2 0,0 3 0,0 3 0,0 1 0,0 1 0,0 1 0,0-2 0,0-3 0,0-4 0,0-1 0,0-3 0,0-1 0,0 1 0,1 3 0,0 2 0,1 4 0,-1 2 0,1 4 0,1 2 0,2 3 0,-1 1 0,0-2 0,-1-1 0,2-3 0,0 0 0,1 2 0,0 1 0,0 2 0,2 1 0,2 4 0,1 0 0,1-2 0,2-2 0,-2-3 0,1-3 0,0-1 0,0 0 0,3 3 0,1 4 0,3 6 0,0 3 0,-1-2 0,0 0 0,-1-3 0,0-3 0,2-1 0,0 0 0,3 3 0,-1 0 0,3 3 0,-1 2 0,2 1 0,1-3 0,-1-2 0,0-2 0,0-3 0,3 3 0,2 2 0,3 3 0,1 3 0,0-1 0,-4-1 0,-2-3 0,-3-2 0,-3 0 0,1 3 0,0 5 0,4 4 0,3 0 0,2 0 0,1-5 0,1-5 0,1-3 0,2-3 0,1 3 0,0 0 0,-2 3 0,-1 1 0,2 2 0,-1 1 0,2-3 0,-2-4 0,0-3 0,-2-3 0,1 0 0,0 2 0,0 0 0,-3 1 0,-4 0 0,-3 0 0,-4-3 0,-2-2 0,1-2 0,-1-2 0,2-3 0,2-2 0,1 2 0,1 0 0,2 3 0,1 3 0,0 1 0,-1 1 0,-2 1 0,-2-3 0,-4-1 0,1-2 0,-2-3 0,0-1 0,-1-2 0,0 1 0,0 0 0,-2 1 0,-1 3 0,0 0 0,-1 3 0,0 1 0,-1-1 0,1-1 0,1 0 0,0-3 0,0-2 0,-1-3 0,-1-2 0,0 0 0,-2-2 0,1 0 0,0 0 0,-1 0 0,2 1 0,0 2 0,0 1 0,1 2 0,0 0 0,-1 1 0,1 0 0,-1 1 0,-2-1 0,-1-2 0,-2-2 0,-1-2 0,0 1 0,-1-2 0,2 1 0,-2-1 0,1 2 0,-1 0 0,1 3 0,0 0 0,-1 2 0,1-1 0,0 2 0,0 0 0,-1 2 0,-2-1 0,0-2 0,0-1 0,0-2 0,2-3 0,0 1 0,1-2 0,-1 1 0,2-1 0,-2 0 0,1 0 0,0 2 0,0 1 0,0 1 0,0 3 0,0 1 0,0 0 0,-1 1 0,2 2 0,-2-3 0,1-1 0,-1-1 0,-1-2 0,-1-2 0,1 0 0,-2 0 0,1 1 0,-1 2 0,0 3 0,1 4 0,1 3 0,1 3 0,0 0 0,0-2 0,-1-1 0,1-4 0,-1-4 0,-2-3 0,0-1 0,0-4 0,1 0 0,0-1 0,0 1 0,2-1 0,0 3 0,1 2 0,0 2 0,-1 3 0,2 3 0,-1 2 0,-1-1 0,1 0 0,-2-3 0,-1-2 0,0-3 0,0-2 0,0-2 0,0-2 0,1-2 0,1 0 0,0 1 0,0 3 0,1 3 0,0 1 0,0 3 0,-1 1 0,1 2 0,1 2 0,-3 0 0,1-2 0,-2-3 0,-1-2 0,-1-3 0,-1-2 0,2-1 0,-2 0 0,1 0 0,0 1 0,0-2 0,0 0 0,1 0 0,-1-1 0,0-2 0,-1-1 0,0 2 0,2 0 0,0 1 0,-1 3 0,0 2 0,0-1 0,-2 1 0,0-2 0,0-2 0,0-1 0,0-1 0,0-2 0,1 0 0,1-3 0,0 0 0,1 1 0,0 1 0,-2 0 0,0-1 0,2 2 0,-2 0 0,1-2 0,-1-2 0,-1-1 0,1-1 0,-1 1 0,0 1 0,0-1 0,0 1 0,0 0 0,0-1 0,0-1 0,0 0 0,0 0 0,0-1 0,0-1 0,0 1 0,0 0 0,0-3 0,0 1 0,0 1 0,0-2 0,0-2 0,0 0 0,0-1 0,0 1 0,0 1 0,0 0 0,0-1 0,0-1 0,0 0 0,0 2 0,0 0 0,0 1 0,0 0 0,0 0 0,0 3 0,0-2 0,0 3 0,0-2 0,0 1 0,0 0 0,0 1 0,0-2 0,0 1 0,0 0 0,0 0 0,0-1 0,0 1 0,0 0 0,0 0 0,0-1 0,0 2 0,0-2 0,0-1 0,0-2 0,0-1 0,0-1 0,0-1 0,0 0 0,0 0 0,0-1 0,0 1 0,0 0 0,0 0 0,0 0 0,0 0 0,0 0 0,0 0 0,0 0 0,0 0 0,0 0 0,0 0 0,0 0 0,0 0 0,0 0 0,0 0 0</inkml:trace>
  </inkml:traceGroup>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50"/>
    </inkml:context>
    <inkml:brush xml:id="br0">
      <inkml:brushProperty name="width" value="0.04667" units="cm"/>
      <inkml:brushProperty name="height" value="0.04667" units="cm"/>
      <inkml:brushProperty name="ignorePressure" value="1"/>
    </inkml:brush>
  </inkml:definitions>
  <inkml:trace contextRef="#ctx0" brushRef="#br0">2856 985 16384,'0'0'0,"2"0"0,4 0 0,7 1 0,11 1 0,10 1 0,7 3 0,4 1 0,4 3 0,4 4 0,1 5 0,-3 3 0,-2 4 0,-3 3 0,-2 2 0,-4 3 0,-4 4 0,-5 2 0,-6 1 0,-7 7 0,-10 5 0,-8 5 0,-15 11 0,-10 3 0,-9 0 0,-10-1 0,-9-3 0,-5-8 0,-9-7 0,-7-9 0,-4-9 0,-4-7 0,3-9 0,8-8 0,7-7 0,4-6 0,5-6 0,3-5 0,-1-11 0,1-11 0,1-10 0,2-14 0,8-6 0,8-7 0,9-5 0,8 2 0,9-2 0,8 3 0,8 4 0,11 4 0,11 1 0,10 5 0,10 5 0,9 8 0,6 7 0,9 3 0,1 5 0,0 3 0,-3 4 0,-5 3 0,-10 6 0,-11 7 0,-7 8 0,-11 5 0,-10 1 0,-8 0 0</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51"/>
    </inkml:context>
    <inkml:brush xml:id="br0">
      <inkml:brushProperty name="width" value="0.04667" units="cm"/>
      <inkml:brushProperty name="height" value="0.04667" units="cm"/>
      <inkml:brushProperty name="ignorePressure" value="1"/>
    </inkml:brush>
  </inkml:definitions>
  <inkml:trace contextRef="#ctx0" brushRef="#br0">-288 4441 16384,'0'0'0,"0"0"0,0 0 0,0 0 0,0 0 0,0 0 0,0 0 0,0 0 0,0 0 0,0 0 0,0 0 0,0 0 0,0 0 0,0 1 0,0 2 0,0-1 0,1 2 0,0 1 0,1 1 0,1 0 0,2 2 0,3-1 0,4 3 0,5 0 0,5 2 0,6 2 0,2 3 0,2 1 0,2 2 0,4 1 0,3 0 0,0-1 0,-2-2 0,0-1 0,3-2 0,3 1 0,3 0 0,1 1 0,4 1 0,1 2 0,-3 0 0,-4 1 0,0-1 0,1 0 0,1-2 0,1-1 0,2 1 0,-1-1 0,0 1 0,-3 0 0,-4 0 0,-3 2 0,-1-1 0,0 0 0,1 0 0,0-2 0,0-1 0,0 0 0,1-1 0,-1 1 0,-3-1 0,-4 1 0,-2-1 0,0 1 0,1 1 0,0 0 0,-1-2 0,-2-1 0,-4-3 0,-1 0 0,-3-1 0,-1-1 0,1 0 0,1 0 0,1 1 0,0 1 0,-1-1 0,-2 1 0,-3 0 0,-3-1 0,-1-1 0,-3 2 0,-1-1 0,1 0 0,0 0 0,1 0 0,0 0 0,1-1 0,0-1 0,0-1 0,0 0 0,0 0 0,0 1 0,0-1 0,0 0 0,-1 0 0,-1 1 0,0 0 0,-1 1 0,0 0 0,0 0 0,-1 0 0,0 1 0,0-1 0,-1 0 0,0 0 0,-1-1 0,0 0 0,0-1 0,0 0 0,0 0 0,-1-1 0,0 0 0,-1-2 0,0 0 0,0 0 0,-1 0 0,0 0 0,-1-1 0,1 1 0,-1 0 0,0 0 0,0-1 0,1 1 0,-1-1 0,1 1 0,-1-1 0,-1-1 0,0 0 0,-1-2 0,-1 1 0,1-1 0,-1 0 0,-1 0 0,1 0 0,0-1 0,0 1 0,1 1 0,0 0 0,1 1 0,-1-1 0,0 0 0,0 0 0,0 1 0,0 1 0,1-1 0,0 2 0,0-2 0,1 2 0,-1-1 0,1 0 0,0 0 0,-1 0 0,-1-2 0,0 0 0,-1 0 0,1-1 0,-1 0 0,0 0 0,0 0 0,1 2 0,-1-1 0,1 0 0,-1 0 0</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52"/>
    </inkml:context>
    <inkml:brush xml:id="br0">
      <inkml:brushProperty name="width" value="0.04667" units="cm"/>
      <inkml:brushProperty name="height" value="0.04667" units="cm"/>
      <inkml:brushProperty name="ignorePressure" value="1"/>
    </inkml:brush>
  </inkml:definitions>
  <inkml:trace contextRef="#ctx0" brushRef="#br0">4538-372 16384,'0'0'0,"0"0"0,0 0 0,0 0 0,2 0 0,0-3 0,3 1 0,3-1 0,5 0 0,5 1 0,3 1 0,4 2 0,3 4 0,3 3 0,2 6 0,1 6 0,3 2 0,1 4 0,-1 3 0,-3 4 0,-4 4 0,-6 0 0,-7 1 0,-4 4 0,-6 3 0,-4 0 0,-7-2 0,-7-2 0,-9 2 0,-8 1 0,-4-2 0,-6-1 0,-4-4 0,-5-2 0,-1-2 0,3-5 0,2-4 0,0-3 0,0-6 0,1-5 0,1-9 0,0-8 0,-1-8 0,-1-8 0,-1-10 0,2-9 0,4-4 0,6-7 0,6-5 0,8 0 0,5 3 0,6 1 0,5 1 0,4 4 0,5 6 0,8 4 0,11 2 0,12 4 0,11 3 0,9 5 0,1 6 0,-2 5 0,-4 6 0,-3 4 0,-2 2 0,-10 2 0,-10 1 0,-11 0 0</inkml:trace>
  <inkml:trace contextRef="#ctx0" brushRef="#br0" timeOffset="1">3802-1663 16384,'0'0'0,"0"0"0,0 0 0,0 0 0,0 0 0,2 1 0,2 0 0,1 1 0,2 1 0,0 1 0,1 1 0,0 1 0,2 3 0,0 3 0,1 5 0,1 4 0,0 4 0,-1 1 0,0 2 0,0 2 0,1 4 0,1 3 0,4 0 0,2-1 0,2-1 0,2 2 0,-1 4 0,-1-1 0,-3 0 0,-2 0 0,-1 3 0,1 2 0,1-1 0,0-2 0,2-1 0,3 3 0,-1-2 0,0-2 0,-1-4 0,-3-1 0,-1-2 0,-2 2 0,-1-1 0,-1-3 0,-2-2 0,-1-3 0,0-3 0,-2-3 0,0-2 0,0-1 0,0 0 0,-1-1 0,0-1 0,-1-1 0,0-3 0,-2-2 0,0-2 0,-1-2 0,-1-1 0,0-1 0,-1 0 0,1-1 0,-2 0 0,1-1 0,0 0 0,0-1 0,0 0 0</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54"/>
    </inkml:context>
    <inkml:brush xml:id="br0">
      <inkml:brushProperty name="width" value="0.04667" units="cm"/>
      <inkml:brushProperty name="height" value="0.04667" units="cm"/>
      <inkml:brushProperty name="ignorePressure" value="1"/>
    </inkml:brush>
  </inkml:definitions>
  <inkml:trace contextRef="#ctx0" brushRef="#br0">2970 1930 16384,'0'0'0,"0"0"0,0 0 0,0 0 0,0 0 0,0 0 0,0 0 0,0 0 0,1 1 0,2 1 0,1 1 0,1 2 0,2 3 0,2 2 0,1 6 0,1 4 0,1 4 0,1 2 0,2 2 0,3 5 0,3 5 0,2 1 0,1 0 0,2 2 0,-2 1 0,0 3 0,-1-2 0,0-1 0,-1-3 0,1 1 0,-1 1 0,0 0 0,-3-2 0,0-1 0,-1 0 0,-2 1 0,-1 0 0,-2-2 0,-3-3 0,-1-4 0,-2-2 0,0-2 0,0 0 0,-1-1 0,1-1 0,-1-2 0,0-3 0,1-2 0,0-1 0,1-2 0,0-1 0,0 1 0,0 1 0,1 0 0,0 1 0,-1-1 0,-2-2 0,0-1 0,-2-2 0,-2-3 0,-1-1 0,0-2 0,-1-1 0,0-2 0,0-1 0,-1 0 0,3-2 0,1 0 0,0 0 0,0 0 0</inkml:trace>
  <inkml:trace contextRef="#ctx0" brushRef="#br0" timeOffset="1">3712 3138 16384,'0'0'0,"1"0"0,3 0 0,6 0 0,7 0 0,5-1 0,2 0 0,2 1 0,2 2 0,4 1 0,1 2 0,4 4 0,1 7 0,-1 7 0,-1 7 0,0 7 0,-2 7 0,-3 6 0,-5 1 0,-6 2 0,-6 4 0,-8 0 0,-8-3 0,-7-1 0,-6-1 0,-5-2 0,-7-4 0,-6-2 0,-8-2 0,-3-2 0,-3-3 0,-6-4 0,0-7 0,0-7 0,-1-8 0,-2-9 0,0-8 0,4-7 0,5-6 0,4-3 0,1-5 0,0-4 0,4-7 0,4-3 0,6-5 0,5-9 0,7-3 0,6 1 0,7-3 0,8-1 0,8 4 0,7 4 0,6 2 0,4 5 0,1 4 0,1 6 0,4 6 0,5 8 0,3 6 0,6 7 0,7 6 0,-2 2 0,-12 3 0,-12 0 0</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56"/>
    </inkml:context>
    <inkml:brush xml:id="br0">
      <inkml:brushProperty name="width" value="0.04667" units="cm"/>
      <inkml:brushProperty name="height" value="0.04667" units="cm"/>
      <inkml:brushProperty name="ignorePressure" value="1"/>
    </inkml:brush>
  </inkml:definitions>
  <inkml:trace contextRef="#ctx0" brushRef="#br0">4881 1058 16384,'0'0'0,"0"0"0,0 0 0,0 0 0,0 0 0,2-1 0,4-1 0,7-3 0,6 0 0,5 0 0,7 3 0,4 4 0,6 7 0,1 7 0,-1 7 0,-2 5 0,-5 10 0,-4 8 0,-6 3 0,-6 7 0,-7 3 0,-6 1 0,-6-1 0,-8 0 0,-10-1 0,-12-3 0,-9-5 0,-11-2 0,-13-1 0,-6-3 0,-12-3 0,-1-6 0,0-7 0,3-8 0,4-7 0,4-6 0,6-7 0,4-6 0,5-10 0,6-11 0,8-7 0,5-15 0,7-8 0,8-3 0,6-4 0,8 0 0,8 2 0,6 4 0,5 3 0,7-1 0,11 2 0,11 2 0,13 0 0,14 0 0,7 3 0,11 6 0,1 7 0,-5 9 0,-2 9 0,-5 9 0,-6 7 0,-6 10 0,-1 10 0,-1 7 0,-11 0 0,-14-4 0,-12-7 0</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57"/>
    </inkml:context>
    <inkml:brush xml:id="br0">
      <inkml:brushProperty name="width" value="0.04667" units="cm"/>
      <inkml:brushProperty name="height" value="0.04667" units="cm"/>
      <inkml:brushProperty name="ignorePressure" value="1"/>
    </inkml:brush>
  </inkml:definitions>
  <inkml:trace contextRef="#ctx0" brushRef="#br0">990 967 16384,'0'0'0,"0"0"0,0 0 0,2 0 0,2 0 0,4-2 0,8 0 0,11 1 0,11 1 0,8 3 0,9 3 0,4 4 0,-2 4 0,-4 6 0,-6 7 0,-8 4 0,-7 3 0,-5 4 0,-6 7 0,-4 4 0,-6 6 0,-9 9 0,-6 5 0,-8 4 0,-5 1 0,-7-3 0,-11-3 0,-9-3 0,-7-4 0,-5-6 0,-4-8 0,-4-6 0,-4-7 0,-4-6 0,-2-7 0,-5-6 0,3-7 0,1-7 0,1-6 0,5-5 0,6-4 0,6-4 0,5-7 0,5-8 0,4-13 0,4-16 0,8-8 0,8-10 0,10-2 0,13 1 0,13-3 0,12 4 0,10 5 0,10 2 0,8 5 0,2 10 0,4 11 0,6 8 0,2 12 0,5 10 0,3 10 0,-3 7 0,-3 7 0,-9 4 0,-15 0 0,-16-3 0</inkml:trace>
  <inkml:trace contextRef="#ctx0" brushRef="#br0" timeOffset="1">602 2054 16384,'0'0'0,"0"0"0,0 0 0,0 0 0,0 0 0,0 0 0,0 0 0,0 0 0,0 1 0,0 3 0,-1 3 0,-2 4 0,0 2 0,-2 3 0,-3 2 0,-3 1 0,-1 0 0,-3 3 0,-3 3 0,-2 6 0,-1 2 0,1 1 0,-2 0 0,0 2 0,-1 2 0,-3 1 0,-2 0 0,0-3 0,1-1 0,1 2 0,2 0 0,2 2 0,-1 0 0,-1-1 0,-2 0 0,-1 0 0,-1-1 0,2-2 0,2-2 0,1-2 0,2-2 0,-1 2 0,-1 0 0,-1 0 0,2-3 0,-1-2 0,2-3 0,1-3 0,3-3 0,2-3 0,3 0 0,1-2 0,2 0 0,1 0 0,1 0 0,-1 1 0,1-2 0,0 0 0,0 0 0,1-1 0,0-2 0,2-1 0,1-2 0,1-1 0,0-1 0,1-2 0,1 0 0,1-2 0,1-4 0,3-5 0,1-1 0,-2 1 0,0 3 0</inkml:trace>
  <inkml:trace contextRef="#ctx0" brushRef="#br0" timeOffset="2">629 2089 16384,'0'0'0,"0"0"0,0 0 0,0 0 0,0 0 0,0 0 0,0 0 0,0 0 0,0 0 0,-1 1 0,0 1 0,-2 3 0,-3 1 0,-4 2 0,-6 2 0,-4 1 0,-4 1 0,-1-1 0,-1 0 0,-4-1 0,-3 0 0,-6 0 0,-2 0 0,1 0 0,-1 1 0,-4 2 0,-2 1 0,-2 2 0,1 1 0,-1 1 0,-2 1 0,1-2 0,3-1 0,1-2 0,-1-2 0,-2 1 0,-2 0 0,0 1 0,-5 3 0,0 4 0,1 2 0,1 3 0,0 0 0,-1 0 0,3-2 0,3-1 0,-6 2 0,-1 3 0,3 0 0,1 0 0,1 0 0,-1-2 0,1 0 0,0 0 0,-1 2 0,1 1 0,2-2 0,4-2 0,7-3 0,2-1 0,1-3 0,1-3 0,0 1 0,1-2 0,1 1 0,3-1 0,2 0 0,2 2 0,-1-1 0,1 1 0,1-2 0,1-1 0,0-1 0,4-2 0,2-1 0,2-1 0,3-2 0,3-1 0,0-1 0,2 0 0,2-2 0,0 0 0,2 0 0,0-1 0,2 0 0,0-1 0,1 0 0,0 0 0,0 0 0,1 0 0</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60"/>
    </inkml:context>
    <inkml:brush xml:id="br0">
      <inkml:brushProperty name="width" value="0.04667" units="cm"/>
      <inkml:brushProperty name="height" value="0.04667" units="cm"/>
      <inkml:brushProperty name="ignorePressure" value="1"/>
    </inkml:brush>
  </inkml:definitions>
  <inkml:trace contextRef="#ctx0" brushRef="#br0">3234 4688 16384,'0'0'0,"0"0"0,0 0 0,0 0 0,0 0 0,0 0 0,0 0 0,0 0 0,0 0 0,0 0 0,0 0 0,0 0 0,-1 1 0,-2 2 0,-2 3 0,-2 3 0,-2 5 0,-4 5 0,0 4 0,-3 2 0,0 0 0,-1-1 0,-1 2 0,0 3 0,0 3 0,0 3 0,0 0 0,-3 1 0,-2 5 0,-2 3 0,0-1 0,0-2 0,2 0 0,0 0 0,1 1 0,1-2 0,1-2 0,1-3 0,0-1 0,-2 1 0,0-1 0,1-2 0,0-2 0,4-4 0,1-3 0,2-1 0,2-1 0,1 0 0,0 1 0,0 1 0,1-1 0,-1-3 0,2-1 0,1-3 0,0-3 0,1-2 0,1-2 0,1-1 0,1-1 0,0 0 0,-1 0 0,1 0 0,1-1 0,-2-1 0,2 0 0,0-1 0,0-2 0,2 0 0,-1-1 0,1 0 0,0 0 0,0 0 0,0 0 0,1 0 0,0 0 0,2 0 0,-1-1 0,0 1 0</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61"/>
    </inkml:context>
    <inkml:brush xml:id="br0">
      <inkml:brushProperty name="width" value="0.04667" units="cm"/>
      <inkml:brushProperty name="height" value="0.04667" units="cm"/>
      <inkml:brushProperty name="ignorePressure" value="1"/>
    </inkml:brush>
  </inkml:definitions>
  <inkml:trace contextRef="#ctx0" brushRef="#br0">2856 985 16384,'0'0'0,"3"0"0,3 0 0,6 1 0,12 1 0,11 1 0,6 3 0,3 1 0,6 3 0,3 4 0,1 5 0,-3 3 0,-2 4 0,-3 3 0,-3 2 0,-3 3 0,-3 4 0,-6 3 0,-6 0 0,-7 6 0,-10 7 0,-8 4 0,-15 10 0,-10 5 0,-9-1 0,-10-1 0,-10-3 0,-4-8 0,-9-7 0,-6-9 0,-6-9 0,-3-7 0,4-9 0,7-8 0,6-7 0,6-6 0,3-6 0,4-5 0,0-11 0,-1-11 0,2-10 0,3-14 0,6-7 0,9-6 0,9-4 0,8 0 0,9 0 0,8 1 0,8 5 0,11 4 0,11 1 0,10 5 0,10 6 0,9 6 0,6 8 0,9 4 0,1 3 0,0 4 0,-2 4 0,-7 3 0,-9 6 0,-11 7 0,-7 8 0,-10 5 0,-11 1 0,-8 0 0</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62"/>
    </inkml:context>
    <inkml:brush xml:id="br0">
      <inkml:brushProperty name="width" value="0.04667" units="cm"/>
      <inkml:brushProperty name="height" value="0.04667" units="cm"/>
      <inkml:brushProperty name="ignorePressure" value="1"/>
    </inkml:brush>
  </inkml:definitions>
  <inkml:trace contextRef="#ctx0" brushRef="#br0">-288 4441 16384,'0'0'0,"0"0"0,0 0 0,0 0 0,0 0 0,0 0 0,0 0 0,0 0 0,0 0 0,0 0 0,0 0 0,0 0 0,0 0 0,0 1 0,0 2 0,0-1 0,1 2 0,0 1 0,1 1 0,1 0 0,2 2 0,3-1 0,4 3 0,5 0 0,5 2 0,6 2 0,2 3 0,2 1 0,2 2 0,4 1 0,3 0 0,0-1 0,-2-2 0,0-1 0,3-2 0,3 1 0,3 0 0,1 1 0,4 1 0,1 2 0,-3 0 0,-4 1 0,0-1 0,1 0 0,1-2 0,1-1 0,2 1 0,-1-1 0,0 1 0,-3 0 0,-4 0 0,-3 2 0,-1-1 0,0 0 0,1 0 0,0-2 0,0-1 0,0 0 0,1-1 0,-1 1 0,-3-1 0,-4 1 0,-2-1 0,0 1 0,1 1 0,0 0 0,-1-2 0,-2-1 0,-4-3 0,-1 0 0,-3-1 0,-1-1 0,1 0 0,1 0 0,1 1 0,0 1 0,-1-1 0,-2 1 0,-3 0 0,-3-1 0,-1-1 0,-3 2 0,-1-1 0,1 0 0,0 0 0,1 0 0,0 0 0,1-1 0,0-1 0,0-1 0,0 0 0,0 0 0,0 1 0,0-1 0,0 0 0,-1 0 0,-1 1 0,0 0 0,-1 1 0,0 0 0,0 0 0,-1 0 0,0 1 0,0-1 0,-1 0 0,0 0 0,-1-1 0,0 0 0,0-1 0,0 0 0,0 0 0,-1-1 0,0 0 0,-1-2 0,0 0 0,0 0 0,-1 0 0,0 0 0,-1-1 0,1 1 0,-1 0 0,0 0 0,0-1 0,1 1 0,-1-1 0,1 1 0,-1-1 0,-1-1 0,0 0 0,-1-2 0,-1 1 0,1-1 0,-1 0 0,-1 0 0,1 0 0,0-1 0,0 1 0,1 1 0,0 0 0,1 1 0,-1-1 0,0 0 0,0 0 0,0 1 0,0 1 0,1-1 0,0 2 0,0-2 0,1 2 0,-1-1 0,1 0 0,0 0 0,-1 0 0,-1-2 0,0 0 0,-1 0 0,1-1 0,-1 0 0,0 0 0,0 0 0,1 2 0,-1-1 0,1 0 0,-1 0 0</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63"/>
    </inkml:context>
    <inkml:brush xml:id="br0">
      <inkml:brushProperty name="width" value="0.04667" units="cm"/>
      <inkml:brushProperty name="height" value="0.04667" units="cm"/>
      <inkml:brushProperty name="ignorePressure" value="1"/>
    </inkml:brush>
  </inkml:definitions>
  <inkml:trace contextRef="#ctx0" brushRef="#br0">4538-372 16384,'0'0'0,"0"0"0,0 0 0,0 0 0,2 0 0,0-3 0,3 1 0,3-1 0,5 0 0,5 1 0,3 1 0,4 2 0,3 4 0,3 3 0,2 6 0,1 6 0,3 2 0,1 4 0,-1 3 0,-3 4 0,-4 4 0,-6 0 0,-7 1 0,-4 4 0,-6 3 0,-4 0 0,-7-2 0,-7-2 0,-9 2 0,-8 1 0,-4-2 0,-6-1 0,-4-4 0,-5-2 0,-1-2 0,3-5 0,2-4 0,0-3 0,0-6 0,1-5 0,1-9 0,0-8 0,-1-8 0,-1-8 0,-1-10 0,2-9 0,4-4 0,6-7 0,6-5 0,8 0 0,5 3 0,6 1 0,5 1 0,4 4 0,5 6 0,8 4 0,11 2 0,12 4 0,11 3 0,9 5 0,1 6 0,-2 5 0,-4 6 0,-3 4 0,-2 2 0,-10 2 0,-10 1 0,-11 0 0</inkml:trace>
  <inkml:trace contextRef="#ctx0" brushRef="#br0" timeOffset="1">3802-1663 16384,'0'0'0,"0"0"0,0 0 0,0 0 0,0 0 0,2 1 0,2 0 0,1 1 0,2 1 0,0 1 0,1 1 0,0 1 0,2 3 0,0 3 0,1 5 0,1 4 0,0 4 0,-1 1 0,0 2 0,0 2 0,1 4 0,1 3 0,4 0 0,2-1 0,2-1 0,2 2 0,-1 4 0,-1-1 0,-3 0 0,-2 0 0,-1 3 0,1 2 0,1-1 0,0-2 0,2-1 0,3 3 0,-1-2 0,0-2 0,-1-4 0,-3-1 0,-1-2 0,-2 2 0,-1-1 0,-1-3 0,-2-2 0,-1-3 0,0-3 0,-2-3 0,0-2 0,0-1 0,0 0 0,-1-1 0,0-1 0,-1-1 0,0-3 0,-2-2 0,0-2 0,-1-2 0,-1-1 0,0-1 0,-1 0 0,1-1 0,-2 0 0,1-1 0,0 0 0,0-1 0,0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3:14:16.777"/>
    </inkml:context>
    <inkml:brush xml:id="br0">
      <inkml:brushProperty name="width" value="0.06667" units="cm"/>
      <inkml:brushProperty name="height" value="0.06667" units="cm"/>
      <inkml:brushProperty name="ignorePressure" value="1"/>
    </inkml:brush>
  </inkml:definitions>
  <inkml:traceGroup>
    <inkml:annotationXML>
      <emma:emma xmlns:emma="http://www.w3.org/2003/04/emma" version="1.0">
        <emma:interpretation id="{5180CDEA-EFBE-4A4B-ADC7-265422E98461}" emma:medium="tactile" emma:mode="ink">
          <msink:context xmlns:msink="http://schemas.microsoft.com/ink/2010/main" type="inkDrawing" rotatedBoundingBox="14875,12779 18718,4427 19538,4805 15696,13157" semanticType="callout" shapeName="Other">
            <msink:sourceLink direction="with" ref="{8160894D-CD3B-401A-9C90-C905FDDCFD7B}"/>
          </msink:context>
        </emma:interpretation>
      </emma:emma>
    </inkml:annotationXML>
    <inkml:trace contextRef="#ctx0" brushRef="#br0">5260 122 16384,'0'0'0,"0"0"0,0 0 0,0 0 0,0 0 0,0 0 0,0 0 0,0 0 0,0 0 0,0 0 0,0 0 0,0 0 0,0 0 0,0 0 0,0 0 0,0 0 0,0 0 0,0 0 0,0 0 0,0 0 0,0 2 0,0 2 0,0-1 0,-1 2 0,0-1 0,-1 3 0,1-2 0,0 3 0,0-2 0,1 1 0,0 0 0,0 1 0,0 3 0,-1 1 0,-1 2 0,-1 2 0,0 2 0,1 3 0,1 1 0,-1 3 0,0 0 0,1-1 0,-1 0 0,0 0 0,0 0 0,0-1 0,2 1 0,-1-2 0,0-2 0,1-2 0,0 0 0,0 0 0,0 2 0,0 0 0,0 0 0,0 3 0,-1 1 0,0 1 0,-1 1 0,1 0 0,0 3 0,-1 2 0,0 1 0,2-1 0,-2-3 0,1-3 0,1-1 0,0-1 0,0 3 0,0 1 0,0 3 0,-1 2 0,-2 1 0,-1 3 0,-1 2 0,2 0 0,0-2 0,1-2 0,2-4 0,0-2 0,-2-2 0,0 0 0,0 3 0,0 2 0,0 1 0,-1 3 0,1 2 0,0 1 0,-1 2 0,0-1 0,-2-1 0,-1-5 0,0-1 0,-1-1 0,2 0 0,0-1 0,3 1 0,-1 1 0,2 0 0,-2 2 0,-2 2 0,-2 2 0,-1 0 0,1-1 0,-4-2 0,-3-2 0,-2-4 0,0 0 0,-2-2 0,0-1 0,-1 1 0,1 1 0,0 1 0,2 0 0,-1 3 0,1 1 0,1 0 0,0-1 0,2-3 0,2-3 0,2-2 0,1-1 0,1-3 0,-1 2 0,0 2 0,0 2 0,0 1 0,-3 3 0,-1 2 0,0 2 0,-1-1 0,-1 3 0,-3-1 0,-2-2 0,0-2 0,-1-3 0,0-2 0,0-1 0,-2 0 0,1 1 0,-2 2 0,-1 2 0,1 2 0,0 1 0,2 1 0,-1 0 0,2 0 0,-1-1 0,1-1 0,-1-2 0,1-2 0,-1-2 0,-1 0 0,0 0 0,-2 2 0,-1 0 0,-4 4 0,-2 2 0,-3 1 0,2 0 0,0-1 0,2-2 0,5-3 0,3-2 0,4-3 0,0-3 0,1 0 0,-3 1 0,-2 0 0,-3 2 0,-2 2 0,-1 0 0,-2 2 0,-1 1 0,-2 1 0,0 0 0,2 0 0,2 2 0,1 0 0,2-3 0,3-2 0,-1-3 0,1 0 0,-1 0 0,-3 1 0,-1 2 0,-5 5 0,-2 4 0,-3 3 0,0 2 0,1 0 0,2-3 0,4-2 0,4-4 0,3-2 0,4-3 0,1 0 0,0 0 0,1 0 0,-1 1 0,0 2 0,-2 2 0,-2 4 0,-1 3 0,-2 1 0,-1-3 0,2-2 0,-1-3 0,1-1 0,0-2 0,0-1 0,0 1 0,2 4 0,1 1 0,0 5 0,1 2 0,0 2 0,1-2 0,-1-4 0,1-2 0,1-3 0,1 0 0,-1 1 0,2 3 0,-1 6 0,-1 7 0,0 2 0,-1 1 0,0-4 0,1-1 0,0-1 0,0 0 0,0 0 0,1 3 0,-1 3 0,2 1 0,2-2 0,2-2 0,2-5 0,3-3 0,-1-2 0,0 1 0,1 0 0,1 2 0,0 3 0,0 1 0,0-1 0,0-1 0,1-1 0,-1-1 0,0 0 0,1 4 0,-1 2 0,3 3 0,-1-2 0,2-2 0,1-4 0,1-4 0,0-3 0,-2-4 0,-1-2 0,0-2 0,1 1 0,1 1 0,0 4 0,1 5 0,-2 3 0,2 1 0,0-2 0,0-1 0,1-2 0,0-3 0,0-3 0,0-1 0,0-1 0,0 0 0,1 2 0,0 0 0,3 1 0,-2-2 0,0-1 0,1-3 0,-2-3 0,-1-3 0,0-1 0,0-2 0,0-1 0,0 0 0,1 2 0,1 0 0,-1-1 0,0-1 0,2 1 0,-2-1 0,1 2 0,0 1 0,2 4 0,-1 1 0,0 3 0,-1 2 0,0-1 0,-2-3 0,0-1 0,0-3 0,0-1 0,0-3 0,0-2 0,0-1 0,0-2 0,0-1 0,0-2 0,0-2 0,0-2 0,0-3 0,0-2 0,0 0 0,0-2 0,0 1 0,0 0 0,0 0 0</inkml:trace>
  </inkml:traceGroup>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65"/>
    </inkml:context>
    <inkml:brush xml:id="br0">
      <inkml:brushProperty name="width" value="0.04667" units="cm"/>
      <inkml:brushProperty name="height" value="0.04667" units="cm"/>
      <inkml:brushProperty name="ignorePressure" value="1"/>
    </inkml:brush>
  </inkml:definitions>
  <inkml:trace contextRef="#ctx0" brushRef="#br0">2970 1930 16384,'0'0'0,"0"0"0,0 0 0,0 0 0,0 0 0,0 0 0,0 0 0,0 0 0,1 1 0,2 1 0,1 1 0,1 2 0,2 3 0,2 2 0,1 6 0,1 4 0,1 4 0,1 2 0,2 2 0,3 5 0,3 5 0,2 1 0,1 0 0,2 2 0,-2 1 0,0 3 0,-1-2 0,0-1 0,-1-3 0,1 1 0,-1 1 0,0 0 0,-3-2 0,0-1 0,-1 0 0,-2 1 0,-1 0 0,-2-2 0,-3-3 0,-1-4 0,-2-2 0,0-2 0,0 0 0,-1-1 0,1-1 0,-1-2 0,0-3 0,1-2 0,0-1 0,1-2 0,0-1 0,0 1 0,0 1 0,1 0 0,0 1 0,-1-1 0,-2-2 0,0-1 0,-2-2 0,-2-3 0,-1-1 0,0-2 0,-1-1 0,0-2 0,0-1 0,-1 0 0,3-2 0,1 0 0,0 0 0,0 0 0</inkml:trace>
  <inkml:trace contextRef="#ctx0" brushRef="#br0" timeOffset="1">3712 3138 16384,'0'0'0,"1"0"0,3 0 0,6 0 0,7 0 0,5-1 0,2 0 0,2 1 0,2 2 0,4 1 0,1 2 0,4 4 0,1 7 0,-1 7 0,-1 7 0,0 7 0,-2 7 0,-3 6 0,-5 1 0,-6 2 0,-6 4 0,-8 0 0,-8-3 0,-7-1 0,-6-1 0,-5-2 0,-7-4 0,-6-2 0,-8-2 0,-3-2 0,-3-3 0,-6-4 0,0-7 0,0-7 0,-1-8 0,-2-9 0,0-8 0,4-7 0,5-6 0,4-3 0,1-5 0,0-4 0,4-7 0,4-3 0,6-5 0,5-9 0,7-3 0,6 1 0,7-3 0,8-1 0,8 4 0,7 4 0,6 2 0,4 5 0,1 4 0,1 6 0,4 6 0,5 8 0,3 6 0,6 7 0,7 6 0,-2 2 0,-12 3 0,-12 0 0</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67"/>
    </inkml:context>
    <inkml:brush xml:id="br0">
      <inkml:brushProperty name="width" value="0.04667" units="cm"/>
      <inkml:brushProperty name="height" value="0.04667" units="cm"/>
      <inkml:brushProperty name="ignorePressure" value="1"/>
    </inkml:brush>
  </inkml:definitions>
  <inkml:trace contextRef="#ctx0" brushRef="#br0">4881 1058 16384,'0'0'0,"0"0"0,0 0 0,0 0 0,0 0 0,2-1 0,4-1 0,7-3 0,6 0 0,5 0 0,7 3 0,4 4 0,6 7 0,1 7 0,-1 7 0,-2 5 0,-5 10 0,-4 8 0,-6 3 0,-6 7 0,-7 3 0,-6 1 0,-6-1 0,-8 0 0,-10-1 0,-12-3 0,-9-5 0,-11-2 0,-13-1 0,-6-3 0,-12-3 0,-1-6 0,0-7 0,3-8 0,4-7 0,4-6 0,6-7 0,4-6 0,5-10 0,6-11 0,8-7 0,5-15 0,7-8 0,8-3 0,6-4 0,8 0 0,8 2 0,6 4 0,5 3 0,7-1 0,11 2 0,11 2 0,13 0 0,14 0 0,7 3 0,11 6 0,1 7 0,-5 9 0,-2 9 0,-5 9 0,-6 7 0,-6 10 0,-1 10 0,-1 7 0,-11 0 0,-14-4 0,-12-7 0</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68"/>
    </inkml:context>
    <inkml:brush xml:id="br0">
      <inkml:brushProperty name="width" value="0.04667" units="cm"/>
      <inkml:brushProperty name="height" value="0.04667" units="cm"/>
      <inkml:brushProperty name="ignorePressure" value="1"/>
    </inkml:brush>
  </inkml:definitions>
  <inkml:trace contextRef="#ctx0" brushRef="#br0">990 967 16384,'0'0'0,"0"0"0,0 0 0,2 0 0,2 0 0,4-2 0,8 0 0,11 1 0,11 1 0,8 3 0,9 3 0,4 4 0,-2 4 0,-4 6 0,-6 7 0,-8 4 0,-7 3 0,-5 4 0,-6 7 0,-4 4 0,-6 6 0,-9 9 0,-6 5 0,-8 4 0,-5 1 0,-7-3 0,-11-3 0,-9-3 0,-7-4 0,-5-6 0,-4-8 0,-4-6 0,-4-7 0,-4-6 0,-2-7 0,-5-6 0,3-7 0,1-7 0,1-6 0,5-5 0,6-4 0,6-4 0,5-7 0,5-8 0,4-13 0,4-16 0,8-8 0,8-10 0,10-2 0,13 1 0,13-3 0,12 4 0,10 5 0,10 2 0,8 5 0,2 10 0,4 11 0,6 8 0,2 12 0,5 10 0,3 10 0,-3 7 0,-3 7 0,-9 4 0,-15 0 0,-16-3 0</inkml:trace>
  <inkml:trace contextRef="#ctx0" brushRef="#br0" timeOffset="1">602 2054 16384,'0'0'0,"0"0"0,0 0 0,0 0 0,0 0 0,0 0 0,0 0 0,0 0 0,0 1 0,0 3 0,-1 3 0,-2 4 0,0 2 0,-2 3 0,-3 2 0,-3 1 0,-1 0 0,-3 3 0,-3 3 0,-2 6 0,-1 2 0,1 1 0,-2 0 0,0 2 0,-1 2 0,-3 1 0,-2 0 0,0-3 0,1-1 0,1 2 0,2 0 0,2 2 0,-1 0 0,-1-1 0,-2 0 0,-1 0 0,-1-1 0,2-2 0,2-2 0,1-2 0,2-2 0,-1 2 0,-1 0 0,-1 0 0,2-3 0,-1-2 0,2-3 0,1-3 0,3-3 0,2-3 0,3 0 0,1-2 0,2 0 0,1 0 0,1 0 0,-1 1 0,1-2 0,0 0 0,0 0 0,1-1 0,0-2 0,2-1 0,1-2 0,1-1 0,0-1 0,1-2 0,1 0 0,1-2 0,1-4 0,3-5 0,1-1 0,-2 1 0,0 3 0</inkml:trace>
  <inkml:trace contextRef="#ctx0" brushRef="#br0" timeOffset="2">629 2089 16384,'0'0'0,"0"0"0,0 0 0,0 0 0,0 0 0,0 0 0,0 0 0,0 0 0,0 0 0,-1 1 0,0 1 0,-2 3 0,-3 1 0,-4 2 0,-6 2 0,-4 1 0,-4 1 0,-1-1 0,-1 0 0,-4-1 0,-3 0 0,-6 0 0,-2 0 0,1 0 0,-1 1 0,-4 2 0,-2 1 0,-2 2 0,1 1 0,-1 1 0,-2 1 0,1-2 0,3-1 0,1-2 0,-1-2 0,-2 1 0,-2 0 0,0 1 0,-5 3 0,0 4 0,1 2 0,1 3 0,0 0 0,-1 0 0,3-2 0,3-1 0,-6 2 0,-1 3 0,3 0 0,1 0 0,1 0 0,-1-2 0,1 0 0,0 0 0,-1 2 0,1 1 0,2-2 0,4-2 0,7-3 0,2-1 0,1-3 0,1-3 0,0 1 0,1-2 0,1 1 0,3-1 0,2 0 0,2 2 0,-1-1 0,1 1 0,1-2 0,1-1 0,0-1 0,4-2 0,2-1 0,2-1 0,3-2 0,3-1 0,0-1 0,2 0 0,2-2 0,0 0 0,2 0 0,0-1 0,2 0 0,0-1 0,1 0 0,0 0 0,0 0 0,1 0 0</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71"/>
    </inkml:context>
    <inkml:brush xml:id="br0">
      <inkml:brushProperty name="width" value="0.04667" units="cm"/>
      <inkml:brushProperty name="height" value="0.04667" units="cm"/>
      <inkml:brushProperty name="ignorePressure" value="1"/>
    </inkml:brush>
  </inkml:definitions>
  <inkml:trace contextRef="#ctx0" brushRef="#br0">3234 4688 16384,'0'0'0,"0"0"0,0 0 0,0 0 0,0 0 0,0 0 0,0 0 0,0 0 0,0 0 0,0 0 0,0 0 0,0 0 0,-1 1 0,-2 2 0,-2 3 0,-2 3 0,-2 5 0,-3 5 0,-2 4 0,-2 2 0,0 0 0,-1-1 0,-1 2 0,0 3 0,0 3 0,0 3 0,0 0 0,-3 1 0,-2 5 0,-2 3 0,0-1 0,0-2 0,2 0 0,0 0 0,1 1 0,1-2 0,1-2 0,1-3 0,0-1 0,-2 1 0,0-1 0,1-2 0,0-2 0,4-4 0,1-3 0,2-1 0,2-1 0,1 0 0,0 1 0,0 1 0,1-1 0,-1-3 0,2-1 0,1-3 0,0-3 0,1-2 0,1-2 0,1-1 0,1-1 0,0 0 0,-1 0 0,1 0 0,1-1 0,-2-1 0,2 0 0,0-1 0,0-2 0,2 0 0,-1-1 0,1 0 0,0 0 0,0 0 0,0 0 0,1 0 0,0 0 0,2 0 0,-1-1 0,0 1 0</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72"/>
    </inkml:context>
    <inkml:brush xml:id="br0">
      <inkml:brushProperty name="width" value="0.04667" units="cm"/>
      <inkml:brushProperty name="height" value="0.04667" units="cm"/>
      <inkml:brushProperty name="ignorePressure" value="1"/>
    </inkml:brush>
  </inkml:definitions>
  <inkml:trace contextRef="#ctx0" brushRef="#br0">2856 985 16384,'0'0'0,"2"0"0,4 0 0,7 1 0,11 0 0,10 3 0,7 2 0,4 1 0,5 3 0,3 4 0,0 5 0,-1 3 0,-4 4 0,-1 3 0,-4 2 0,-3 3 0,-3 4 0,-7 2 0,-5 1 0,-7 7 0,-9 5 0,-10 5 0,-13 11 0,-11 3 0,-9 0 0,-10-1 0,-10-3 0,-4-8 0,-9-7 0,-6-9 0,-6-9 0,-3-7 0,4-9 0,7-8 0,6-7 0,5-6 0,5-6 0,3-5 0,-1-11 0,1-11 0,1-10 0,2-14 0,8-6 0,8-7 0,9-5 0,8 2 0,9-2 0,8 3 0,8 4 0,11 4 0,11 1 0,10 5 0,10 5 0,9 8 0,6 7 0,9 3 0,1 5 0,0 3 0,-2 4 0,-7 3 0,-9 6 0,-11 7 0,-7 8 0,-11 5 0,-10 1 0,-8 0 0</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73"/>
    </inkml:context>
    <inkml:brush xml:id="br0">
      <inkml:brushProperty name="width" value="0.04667" units="cm"/>
      <inkml:brushProperty name="height" value="0.04667" units="cm"/>
      <inkml:brushProperty name="ignorePressure" value="1"/>
    </inkml:brush>
  </inkml:definitions>
  <inkml:trace contextRef="#ctx0" brushRef="#br0">-288 4441 16384,'0'0'0,"0"0"0,0 0 0,0 0 0,0 0 0,0 0 0,0 0 0,0 0 0,0 0 0,0 0 0,0 0 0,0 0 0,0 0 0,0 1 0,0 2 0,0-1 0,1 2 0,0 1 0,1 1 0,1 0 0,2 2 0,3-1 0,4 3 0,5 0 0,5 2 0,6 2 0,2 3 0,2 1 0,2 2 0,4 1 0,3 0 0,0-1 0,-2-2 0,0-1 0,3-1 0,3-1 0,3 1 0,1 1 0,4 1 0,1 2 0,-3 1 0,-4-1 0,0 0 0,1 0 0,1-2 0,2 0 0,0-1 0,1 0 0,-1 1 0,-4 0 0,-3 1 0,-3 0 0,-1 0 0,1 0 0,-1 0 0,1-1 0,0-3 0,0 1 0,1-1 0,-1 1 0,-3 0 0,-4-1 0,-1 0 0,-2 1 0,2 2 0,1-2 0,-3 0 0,-1-3 0,-3-1 0,-3-2 0,-1 0 0,-3-1 0,2 0 0,1 0 0,2 1 0,-2 1 0,0 0 0,-2-1 0,-3 1 0,-2-1 0,-3 0 0,-1 0 0,-2 1 0,0-1 0,1-1 0,1 1 0,0 0 0,1-1 0,0-1 0,0 0 0,0-1 0,0 0 0,0 0 0,0 0 0,0 1 0,-1-1 0,-1 0 0,0 2 0,0-1 0,-1 1 0,-1 0 0,1 1 0,-1-1 0,0 1 0,-1-2 0,0 2 0,-1-2 0,0 0 0,0-1 0,-1 0 0,1-1 0,-1 0 0,0 0 0,-1-2 0,0 1 0,0-1 0,-1-1 0,0 1 0,0-1 0,-1 2 0,0-2 0,1 1 0,-1 0 0,0 0 0,1-1 0,-1 0 0,0 0 0,0-1 0,-2 0 0,0-1 0,0-1 0,-1 0 0,0 0 0,0 0 0,0 0 0,0 0 0,0 0 0,0 1 0,2 0 0,-1 0 0,0 0 0,0 0 0,0 1 0,0-1 0,1 2 0,-1 0 0,1 0 0,1 0 0,-1 0 0,1 0 0,-1 1 0,1-1 0,-1-1 0,0 0 0,-1-1 0,-1-1 0,0 0 0,0 0 0,0 0 0,0 1 0,1 0 0,0 0 0,-1 1 0,0-2 0</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74"/>
    </inkml:context>
    <inkml:brush xml:id="br0">
      <inkml:brushProperty name="width" value="0.04667" units="cm"/>
      <inkml:brushProperty name="height" value="0.04667" units="cm"/>
      <inkml:brushProperty name="ignorePressure" value="1"/>
    </inkml:brush>
  </inkml:definitions>
  <inkml:trace contextRef="#ctx0" brushRef="#br0">4538-371 16384,'0'0'0,"0"0"0,0 0 0,0 0 0,2-1 0,0-1 0,3-1 0,3 0 0,5 0 0,5 1 0,3 1 0,4 2 0,3 4 0,3 3 0,2 6 0,1 6 0,4 2 0,-1 4 0,0 3 0,-3 5 0,-4 2 0,-6 1 0,-6 1 0,-6 4 0,-4 3 0,-6 0 0,-6-2 0,-6-1 0,-11 1 0,-7 0 0,-4 0 0,-6-3 0,-4-2 0,-5-3 0,0-3 0,1-4 0,3-4 0,0-3 0,0-6 0,1-5 0,1-9 0,0-8 0,-1-8 0,-1-7 0,-1-12 0,2-7 0,4-6 0,6-6 0,6-5 0,8 0 0,5 3 0,6 1 0,5 1 0,4 5 0,5 4 0,8 5 0,11 3 0,12 2 0,11 4 0,9 5 0,2 6 0,-4 5 0,-3 6 0,-3 4 0,-2 2 0,-10 2 0,-10 1 0,-11 0 0</inkml:trace>
  <inkml:trace contextRef="#ctx0" brushRef="#br0" timeOffset="1">3802-1663 16384,'0'0'0,"0"0"0,0 0 0,0 0 0,0 0 0,2 1 0,2 0 0,1 1 0,2 1 0,0 1 0,1 1 0,0 1 0,2 3 0,0 3 0,1 5 0,1 4 0,0 4 0,-1 1 0,0 2 0,0 2 0,1 4 0,2 3 0,2 0 0,3-1 0,2-1 0,2 3 0,-1 2 0,-1 0 0,-3 0 0,-2 0 0,-1 3 0,1 2 0,1-1 0,0-2 0,2-1 0,3 3 0,-1-2 0,0-2 0,-1-3 0,-3-3 0,-1-1 0,-1 2 0,-3-1 0,0-3 0,-2-1 0,-1-4 0,0-4 0,-2-2 0,0-2 0,0-1 0,0 0 0,-1-1 0,0-1 0,-1-1 0,0-2 0,-2-4 0,0-1 0,-1-2 0,0-1 0,-2-1 0,0 0 0,1 0 0,-2-2 0,1 0 0,0 0 0,0-1 0,0 0 0</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76"/>
    </inkml:context>
    <inkml:brush xml:id="br0">
      <inkml:brushProperty name="width" value="0.04667" units="cm"/>
      <inkml:brushProperty name="height" value="0.04667" units="cm"/>
      <inkml:brushProperty name="ignorePressure" value="1"/>
    </inkml:brush>
  </inkml:definitions>
  <inkml:trace contextRef="#ctx0" brushRef="#br0">2970 1930 16384,'0'0'0,"0"0"0,0 0 0,0 0 0,0 0 0,0 0 0,0 0 0,0 0 0,1 1 0,2 1 0,1 1 0,1 2 0,2 3 0,2 2 0,1 6 0,1 4 0,1 4 0,1 2 0,2 2 0,3 5 0,3 5 0,2 1 0,1 0 0,2 2 0,-2 1 0,0 3 0,0-2 0,-2-1 0,1-3 0,-1 1 0,1 1 0,-2 0 0,-1-2 0,-2-1 0,0 0 0,-1 1 0,-3 0 0,-1-1 0,-3-5 0,-1-3 0,-1-2 0,-1-2 0,-1 0 0,1-1 0,-1-1 0,0-2 0,1-3 0,0-1 0,0-3 0,0-1 0,1 0 0,0-1 0,1 2 0,0 1 0,-1-1 0,0 0 0,-1-1 0,-2-2 0,-1-3 0,-1-2 0,-2-1 0,0-2 0,-1-1 0,-1-2 0,1-1 0,0 0 0,2-1 0,1-2 0,0 1 0,-1 0 0</inkml:trace>
  <inkml:trace contextRef="#ctx0" brushRef="#br0" timeOffset="1">3712 3138 16384,'0'0'0,"2"0"0,2 0 0,6 0 0,6 0 0,6-1 0,3 1 0,1 0 0,2 1 0,3 2 0,3 2 0,3 5 0,1 5 0,-1 9 0,-1 6 0,0 6 0,-2 8 0,-3 6 0,-5 1 0,-6 3 0,-6 3 0,-8-1 0,-8-2 0,-7-1 0,-6 0 0,-5-4 0,-7-2 0,-6-3 0,-8-2 0,-3-2 0,-3-4 0,-6-3 0,0-6 0,0-9 0,-1-6 0,-3-11 0,1-7 0,5-7 0,4-6 0,3-3 0,2-4 0,1-6 0,3-5 0,3-5 0,7-4 0,5-9 0,7-2 0,6-1 0,7-2 0,8 0 0,8 3 0,7 3 0,7 4 0,2 3 0,2 5 0,1 6 0,4 7 0,5 6 0,3 7 0,7 7 0,6 6 0,-3 3 0,-10 1 0,-13 1 0</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78"/>
    </inkml:context>
    <inkml:brush xml:id="br0">
      <inkml:brushProperty name="width" value="0.04667" units="cm"/>
      <inkml:brushProperty name="height" value="0.04667" units="cm"/>
      <inkml:brushProperty name="ignorePressure" value="1"/>
    </inkml:brush>
  </inkml:definitions>
  <inkml:trace contextRef="#ctx0" brushRef="#br0">4881 1058 16384,'0'0'0,"0"0"0,0 0 0,0 0 0,0 0 0,2-1 0,3-1 0,9-3 0,5 0 0,5 0 0,6 3 0,6 4 0,4 7 0,3 7 0,-2 7 0,-3 5 0,-4 10 0,-4 8 0,-6 3 0,-6 7 0,-6 4 0,-7-1 0,-7 0 0,-7 0 0,-9-1 0,-13-3 0,-9-4 0,-12-3 0,-11-2 0,-7-2 0,-12-3 0,-1-5 0,0-9 0,3-6 0,3-8 0,6-7 0,5-6 0,4-5 0,5-12 0,6-9 0,8-9 0,5-14 0,7-8 0,8-3 0,6-4 0,8 0 0,8 2 0,6 5 0,5 1 0,7 1 0,11 0 0,11 3 0,13 0 0,14 0 0,7 3 0,11 6 0,1 7 0,-5 9 0,-2 9 0,-5 9 0,-7 7 0,-4 10 0,-2 10 0,-1 7 0,-12 0 0,-12-4 0,-14-7 0</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79"/>
    </inkml:context>
    <inkml:brush xml:id="br0">
      <inkml:brushProperty name="width" value="0.04667" units="cm"/>
      <inkml:brushProperty name="height" value="0.04667" units="cm"/>
      <inkml:brushProperty name="ignorePressure" value="1"/>
    </inkml:brush>
  </inkml:definitions>
  <inkml:trace contextRef="#ctx0" brushRef="#br0">989 967 16384,'0'0'0,"0"0"0,0 0 0,1 0 0,4 0 0,3-2 0,8 0 0,11 1 0,11 1 0,8 3 0,8 3 0,5 4 0,-1 4 0,-5 6 0,-7 7 0,-6 4 0,-8 3 0,-6 4 0,-4 7 0,-5 4 0,-7 6 0,-7 9 0,-8 5 0,-6 4 0,-6 1 0,-8-3 0,-9-3 0,-10-3 0,-7-4 0,-5-6 0,-5-8 0,-2-6 0,-5-7 0,-4-6 0,-2-7 0,-5-6 0,3-7 0,1-7 0,1-6 0,5-5 0,6-5 0,6-2 0,6-8 0,3-9 0,5-11 0,4-17 0,8-9 0,8-8 0,10-3 0,13 1 0,13-4 0,12 6 0,10 3 0,10 4 0,8 4 0,2 10 0,4 11 0,6 8 0,2 12 0,5 10 0,3 10 0,-4 7 0,-1 7 0,-10 4 0,-15 0 0,-16-3 0</inkml:trace>
  <inkml:trace contextRef="#ctx0" brushRef="#br0" timeOffset="1">601 2053 16384,'0'0'0,"0"0"0,0 0 0,0 0 0,0 0 0,0 0 0,0 0 0,0 0 0,0 2 0,0 2 0,-1 3 0,-2 3 0,0 4 0,-2 2 0,-3 2 0,-3 0 0,-1 2 0,-3 1 0,-3 5 0,-2 4 0,-1 3 0,1 1 0,-2 1 0,1 0 0,-3 4 0,-2 0 0,-2 0 0,0-3 0,1-1 0,1 1 0,2 2 0,2 1 0,-1-1 0,-1 0 0,-2 0 0,-1 1 0,-1-2 0,3-2 0,0-3 0,2-1 0,2-1 0,-1 0 0,-1 2 0,0-2 0,0-1 0,1-3 0,0-4 0,2-2 0,3-3 0,2-2 0,3-2 0,2 0 0,1-1 0,1 0 0,0 0 0,1 0 0,-1 0 0,1-1 0,0-1 0,1 0 0,1-1 0,1-3 0,1 0 0,0-2 0,2-2 0,0 0 0,0-1 0,2-2 0,2-4 0,1-5 0,2-2 0,-2 2 0,0 3 0</inkml:trace>
  <inkml:trace contextRef="#ctx0" brushRef="#br0" timeOffset="2">628 2089 16384,'0'0'0,"0"0"0,0 0 0,0 0 0,0 0 0,0 0 0,0 0 0,0 0 0,0 0 0,-1 1 0,0 1 0,-2 3 0,-3 1 0,-5 2 0,-4 2 0,-5 1 0,-4 1 0,-1-1 0,-1-1 0,-4 1 0,-3-1 0,-6 0 0,-2 0 0,1 0 0,-1 1 0,-4 2 0,-2 1 0,-1 2 0,-1 1 0,1 1 0,-3 0 0,0 0 0,4-3 0,1-1 0,-1-1 0,-2 0 0,-1-1 0,-1 2 0,-5 4 0,-1 3 0,2 2 0,2 2 0,-2 1 0,0 0 0,3-2 0,3-1 0,-5 3 0,-2 2 0,2 0 0,3 0 0,0-1 0,-1 0 0,0-1 0,1 0 0,0 2 0,-1 0 0,3 0 0,5-3 0,5-3 0,4-2 0,0-2 0,1-2 0,0-1 0,0-1 0,3 1 0,2-1 0,2 1 0,1 0 0,1 1 0,0-1 0,1 0 0,1-2 0,0-2 0,4 0 0,2-3 0,2 0 0,3-2 0,3-1 0,0-1 0,2 0 0,2-1 0,0-1 0,2 0 0,0-1 0,2-1 0,0 0 0,1 0 0,0 0 0,0 0 0,1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0:59:15.106"/>
    </inkml:context>
    <inkml:brush xml:id="br0">
      <inkml:brushProperty name="width" value="0.04667" units="cm"/>
      <inkml:brushProperty name="height" value="0.04667" units="cm"/>
      <inkml:brushProperty name="ignorePressure" value="1"/>
    </inkml:brush>
  </inkml:definitions>
  <inkml:traceGroup>
    <inkml:annotationXML>
      <emma:emma xmlns:emma="http://www.w3.org/2003/04/emma" version="1.0">
        <emma:interpretation id="{9F98DB29-3330-42DD-8EDB-E55FC854F444}" emma:medium="tactile" emma:mode="ink">
          <msink:context xmlns:msink="http://schemas.microsoft.com/ink/2010/main" type="inkDrawing" rotatedBoundingBox="5724,6655 7669,2372 11483,4104 9538,8387" hotPoints="10698,5448 8528,7618 6358,5448 8528,3278" semanticType="enclosure" shapeName="Circle">
            <msink:sourceLink direction="with" ref="{79E4E8BE-E51E-4BA3-8EAE-84A1F778708E}"/>
            <msink:destinationLink direction="with" ref="{23B5A620-F6B9-48C7-9288-A1FA6959A176}"/>
          </msink:context>
        </emma:interpretation>
      </emma:emma>
    </inkml:annotationXML>
    <inkml:trace contextRef="#ctx0" brushRef="#br0">4280 1289 16384,'0'0'0,"8"0"0,13 0 0,24 3 0,38 4 0,38 7 0,23 7 0,13 6 0,16 11 0,13 14 0,2 17 0,-8 14 0,-9 14 0,-9 10 0,-10 9 0,-11 10 0,-13 15 0,-20 9 0,-20 2 0,-26 25 0,-32 23 0,-32 15 0,-49 39 0,-37 16 0,-31-2 0,-35-3 0,-35-13 0,-14-28 0,-32-29 0,-22-31 0,-18-32 0,-14-30 0,15-31 0,25-28 0,23-29 0,17-22 0,14-20 0,13-21 0,-2-41 0,1-40 0,3-37 0,10-52 0,25-26 0,30-22 0,30-18 0,30 4 0,29-3 0,28 6 0,31 19 0,37 12 0,38 7 0,37 16 0,34 21 0,30 28 0,23 26 0,30 12 0,7 17 0,-4 12 0,-7 13 0,-22 16 0,-33 19 0,-37 25 0,-26 32 0,-37 17 0,-36 5 0,-29-1 0</inkml:trace>
  </inkml:traceGroup>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7:27.882"/>
    </inkml:context>
    <inkml:brush xml:id="br0">
      <inkml:brushProperty name="width" value="0.04667" units="cm"/>
      <inkml:brushProperty name="height" value="0.04667" units="cm"/>
      <inkml:brushProperty name="ignorePressure" value="1"/>
    </inkml:brush>
  </inkml:definitions>
  <inkml:trace contextRef="#ctx0" brushRef="#br0">3235 4688 16384,'0'0'0,"0"0"0,0 0 0,0 0 0,0 0 0,0 0 0,0 0 0,0 0 0,0 0 0,0 0 0,0 0 0,0 0 0,-1 1 0,-2 2 0,-2 3 0,-2 3 0,-2 5 0,-3 5 0,-2 4 0,-2 2 0,0 0 0,-1-1 0,-1 2 0,0 3 0,0 3 0,0 3 0,0 0 0,-3 1 0,-2 5 0,-2 3 0,0-1 0,0-2 0,1 0 0,1 0 0,2 1 0,0-2 0,1-2 0,0-3 0,1-1 0,-1 1 0,-1-1 0,0-2 0,2-2 0,2-4 0,2-3 0,2-1 0,2-1 0,1 0 0,0 1 0,0 1 0,1-2 0,0-1 0,0-2 0,2-3 0,0-3 0,1-2 0,1-2 0,2-1 0,-1-1 0,1 0 0,-1 0 0,1 0 0,1-1 0,-2-1 0,2 0 0,0-1 0,0-2 0,2 0 0,-1-1 0,1 0 0,0 0 0,0 0 0,0 0 0,1-1 0,0 1 0,2 0 0,-1 0 0,0 0 0</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8:25.297"/>
    </inkml:context>
    <inkml:brush xml:id="br0">
      <inkml:brushProperty name="width" value="0.06667" units="cm"/>
      <inkml:brushProperty name="height" value="0.06667" units="cm"/>
      <inkml:brushProperty name="color" value="#ED1C24"/>
      <inkml:brushProperty name="ignorePressure" value="1"/>
    </inkml:brush>
  </inkml:definitions>
  <inkml:traceGroup>
    <inkml:annotationXML>
      <emma:emma xmlns:emma="http://www.w3.org/2003/04/emma" version="1.0">
        <emma:interpretation id="{B7191A6E-AA3F-4D38-889D-2E7C5707A9BF}" emma:medium="tactile" emma:mode="ink">
          <msink:context xmlns:msink="http://schemas.microsoft.com/ink/2010/main" type="inkDrawing" rotatedBoundingBox="10888,13180 16539,9590 16696,9838 11045,13428" semanticType="callout" shapeName="Other"/>
        </emma:interpretation>
      </emma:emma>
    </inkml:annotationXML>
    <inkml:trace contextRef="#ctx0" brushRef="#br0">2889 6237 16384,'0'0'0,"0"0"0,0 0 0,0 0 0,0 0 0,4-2 0,12-5 0,20-12 0,23-16 0,15-19 0,11-12 0,15-18 0,26-19 0,34-27 0,33-34 0,28-19 0,21-8 0,19-16 0,25-14 0,13 2 0,18 4 0,10 0 0,0 2 0,2 11 0,-10 23 0,-8 21 0,-12 16 0,-35 19 0,-39 15 0,-37 12 0,-35 19 0,-33 14 0,-26 16 0,-27 15 0,-19 10 0,-19 8 0,-10 8 0,-7 4 0,-8 2 0,2 2 0,-1 0 0,2 0 0,1-1 0,-2 1 0,-1-2 0</inkml:trace>
  </inkml:traceGroup>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8:26.075"/>
    </inkml:context>
    <inkml:brush xml:id="br0">
      <inkml:brushProperty name="width" value="0.06667" units="cm"/>
      <inkml:brushProperty name="height" value="0.06667" units="cm"/>
      <inkml:brushProperty name="color" value="#ED1C24"/>
      <inkml:brushProperty name="ignorePressure" value="1"/>
    </inkml:brush>
  </inkml:definitions>
  <inkml:traceGroup>
    <inkml:annotationXML>
      <emma:emma xmlns:emma="http://www.w3.org/2003/04/emma" version="1.0">
        <emma:interpretation id="{244F4351-6771-4F0E-8A18-1FBE3D158200}" emma:medium="tactile" emma:mode="ink">
          <msink:context xmlns:msink="http://schemas.microsoft.com/ink/2010/main" type="inkDrawing" rotatedBoundingBox="10816,9216 16000,12782 15660,13277 10476,9710" semanticType="callout" shapeName="Other"/>
        </emma:interpretation>
      </emma:emma>
    </inkml:annotationXML>
    <inkml:trace contextRef="#ctx0" brushRef="#br0">2748 2607 16384,'0'0'0,"0"0"0,0 0 0,4 0 0,12 2 0,26 5 0,37 7 0,48 15 0,36 18 0,27 22 0,33 24 0,22 13 0,16 8 0,13 4 0,4 10 0,-8 10 0,-1 8 0,-4 4 0,-12 2 0,-6 12 0,-10 10 0,-18 3 0,-21-2 0,-15 11 0,-9 4 0,-11-9 0,-13-17 0,-15-23 0,-16-22 0,-19-19 0,-16-15 0,-18-15 0,-12-12 0,-13-12 0,-9-9 0,-12-13 0,-5-4 0,-4-6 0,1-2 0,0-3 0,-3-1 0,-4-4 0,-1-3 0</inkml:trace>
  </inkml:traceGroup>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8:28.230"/>
    </inkml:context>
    <inkml:brush xml:id="br0">
      <inkml:brushProperty name="width" value="0.06667" units="cm"/>
      <inkml:brushProperty name="height" value="0.06667" units="cm"/>
      <inkml:brushProperty name="color" value="#ED1C24"/>
      <inkml:brushProperty name="ignorePressure" value="1"/>
    </inkml:brush>
  </inkml:definitions>
  <inkml:traceGroup>
    <inkml:annotationXML>
      <emma:emma xmlns:emma="http://www.w3.org/2003/04/emma" version="1.0">
        <emma:interpretation id="{C9EFAC21-A0D2-4D3A-88A8-1812FDB88356}" emma:medium="tactile" emma:mode="ink">
          <msink:context xmlns:msink="http://schemas.microsoft.com/ink/2010/main" type="inkDrawing" rotatedBoundingBox="24676,8614 30943,5809 31034,6012 24768,8818" shapeName="Other">
            <msink:destinationLink direction="with" ref="{6DCDE4FF-5281-443E-A641-898356304363}"/>
            <msink:destinationLink direction="with" ref="{3185523F-5841-4CF4-AC20-7416E8DAF43A}"/>
          </msink:context>
        </emma:interpretation>
      </emma:emma>
    </inkml:annotationXML>
    <inkml:trace contextRef="#ctx0" brushRef="#br0">6319 4502 16384,'0'0'0,"0"0"0,0 0 0,4-2 0,12-7 0,18-13 0,34-20 0,37-23 0,32-18 0,29-15 0,33-10 0,42-12 0,44-23 0,27-16 0,3-4 0,1 6 0,-3 5 0,6-2 0,4-3 0,-14 5 0,-10 10 0,-8 12 0,-9 14 0,-5 11 0,-16 11 0,-31 10 0,-30 9 0,-23 9 0,-22 10 0,-18 10 0,-18 9 0,-18 8 0,-18 7 0,-20 8 0,-15 6 0,-13 4 0,-12 3 0,-9 2 0,-8 0 0,-5 0 0,-2 1 0,-1-1 0,0-1 0</inkml:trace>
  </inkml:traceGroup>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8:30.124"/>
    </inkml:context>
    <inkml:brush xml:id="br0">
      <inkml:brushProperty name="width" value="0.06667" units="cm"/>
      <inkml:brushProperty name="height" value="0.06667" units="cm"/>
      <inkml:brushProperty name="color" value="#ED1C24"/>
      <inkml:brushProperty name="ignorePressure" value="1"/>
    </inkml:brush>
  </inkml:definitions>
  <inkml:traceGroup>
    <inkml:annotationXML>
      <emma:emma xmlns:emma="http://www.w3.org/2003/04/emma" version="1.0">
        <emma:interpretation id="{94EAAC7D-1733-4991-8278-68A2440149DD}" emma:medium="tactile" emma:mode="ink">
          <msink:context xmlns:msink="http://schemas.microsoft.com/ink/2010/main" type="inkDrawing" rotatedBoundingBox="18092,3966 23740,1354 23829,1544 18180,4157" semanticType="callout" shapeName="Other"/>
        </emma:interpretation>
      </emma:emma>
    </inkml:annotationXML>
    <inkml:trace contextRef="#ctx0" brushRef="#br0">4667 3120 16384,'0'0'0,"0"0"0,6 0 0,9-2 0,12-5 0,14-7 0,14-10 0,15-11 0,21-14 0,26-17 0,31-15 0,19-7 0,54-21 0,32-16 0,13-13 0,19-17 0,-1 4 0,-7 8 0,-1 5 0,-4 2 0,0-2 0,1-1 0,-6 7 0,-8 13 0,-2 13 0,-8 15 0,-21 14 0,-22 14 0,-24 9 0,-23 9 0,-22 4 0,-28 8 0,-27 7 0,-24 9 0,-22 6 0,-16 6 0,-13 3 0,-6 3 0</inkml:trace>
  </inkml:traceGroup>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8:28.809"/>
    </inkml:context>
    <inkml:brush xml:id="br0">
      <inkml:brushProperty name="width" value="0.06667" units="cm"/>
      <inkml:brushProperty name="height" value="0.06667" units="cm"/>
      <inkml:brushProperty name="color" value="#ED1C24"/>
      <inkml:brushProperty name="ignorePressure" value="1"/>
    </inkml:brush>
  </inkml:definitions>
  <inkml:traceGroup>
    <inkml:annotationXML>
      <emma:emma xmlns:emma="http://www.w3.org/2003/04/emma" version="1.0">
        <emma:interpretation id="{6DCDE4FF-5281-443E-A641-898356304363}" emma:medium="tactile" emma:mode="ink">
          <msink:context xmlns:msink="http://schemas.microsoft.com/ink/2010/main" type="inkDrawing" rotatedBoundingBox="24893,5143 30497,8780 30389,8945 24785,5309" semanticType="callout" shapeName="Other">
            <msink:sourceLink direction="with" ref="{C9EFAC21-A0D2-4D3A-88A8-1812FDB88356}"/>
          </msink:context>
        </emma:interpretation>
      </emma:emma>
    </inkml:annotationXML>
    <inkml:trace contextRef="#ctx0" brushRef="#br0">6335 1490 16384,'0'0'0,"0"0"0,0 0 0,0 0 0,6 8 0,13 18 0,22 23 0,31 24 0,38 17 0,33 12 0,40 9 0,42 13 0,35 15 0,28 10 0,10 0 0,15 12 0,14 25 0,-1 10 0,-1 5 0,-14 8 0,-21 3 0,-20-7 0,-17-13 0,-18-13 0,-13-9 0,-9-10 0,-15-20 0,-26-20 0,-27-25 0,-33-21 0,-27-19 0,-24-17 0,-19-13 0,-16-11 0,-13-6 0,-9-7 0,-4-2 0,-3-2 0</inkml:trace>
  </inkml:traceGroup>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8:30.983"/>
    </inkml:context>
    <inkml:brush xml:id="br0">
      <inkml:brushProperty name="width" value="0.06667" units="cm"/>
      <inkml:brushProperty name="height" value="0.06667" units="cm"/>
      <inkml:brushProperty name="color" value="#ED1C24"/>
      <inkml:brushProperty name="ignorePressure" value="1"/>
    </inkml:brush>
  </inkml:definitions>
  <inkml:traceGroup>
    <inkml:annotationXML>
      <emma:emma xmlns:emma="http://www.w3.org/2003/04/emma" version="1.0">
        <emma:interpretation id="{77950918-1A07-4D69-AB1B-C012DFE4042F}" emma:medium="tactile" emma:mode="ink">
          <msink:context xmlns:msink="http://schemas.microsoft.com/ink/2010/main" type="inkDrawing" rotatedBoundingBox="17406,1093 23049,4292 22715,4882 17072,1682" semanticType="callout" shapeName="Other"/>
        </emma:interpretation>
      </emma:emma>
    </inkml:annotationXML>
    <inkml:trace contextRef="#ctx0" brushRef="#br0">4397 838 16384,'0'0'0,"0"0"0,0 0 0,2-7 0,5-7 0,7-11 0,11-8 0,8-9 0,5 1 0,3 2 0,-1 5 0,-5 8 0,-2 4 0,-5 5 0,0 6 0,1 4 0,6 5 0,6 5 0,7 9 0,8 11 0,19 14 0,37 20 0,44 16 0,45 12 0,44 13 0,23 12 0,23 25 0,14 19 0,-10 7 0,0 14 0,-2 18 0,-26 0 0,-13-3 0,6 6 0,-8-1 0,-11-3 0,-11-14 0,-9-12 0,-20-14 0,-19-9 0,-17-4 0,-20-14 0,-35-29 0,-36-29 0,-30-28 0</inkml:trace>
  </inkml:traceGroup>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8:32.605"/>
    </inkml:context>
    <inkml:brush xml:id="br0">
      <inkml:brushProperty name="width" value="0.06667" units="cm"/>
      <inkml:brushProperty name="height" value="0.06667" units="cm"/>
      <inkml:brushProperty name="color" value="#ED1C24"/>
      <inkml:brushProperty name="ignorePressure" value="1"/>
    </inkml:brush>
  </inkml:definitions>
  <inkml:traceGroup>
    <inkml:annotationXML>
      <emma:emma xmlns:emma="http://www.w3.org/2003/04/emma" version="1.0">
        <emma:interpretation id="{3185523F-5841-4CF4-AC20-7416E8DAF43A}" emma:medium="tactile" emma:mode="ink">
          <msink:context xmlns:msink="http://schemas.microsoft.com/ink/2010/main" type="inkDrawing" rotatedBoundingBox="24413,637 30138,4545 29827,5000 24103,1093" semanticType="callout" shapeName="Other">
            <msink:sourceLink direction="with" ref="{C9EFAC21-A0D2-4D3A-88A8-1812FDB88356}"/>
          </msink:context>
        </emma:interpretation>
      </emma:emma>
    </inkml:annotationXML>
    <inkml:trace contextRef="#ctx0" brushRef="#br0">6154 453 16384,'0'0'0,"0"0"0,0 0 0,0 0 0,10 2 0,31 5 0,48 6 0,51 10 0,45 14 0,39 22 0,16 21 0,8 21 0,8 13 0,4 10 0,12 24 0,21 28 0,-4 11 0,9 18 0,7 23 0,-4 7 0,1 1 0,-18 2 0,-28-11 0,-29-19 0,-29-26 0,-23-23 0,-21-19 0,-23-19 0,-20-13 0,-20-16 0,-10-13 0,-2-9 0,13-7 0,-10-13 0,-19-16 0,-19-13 0</inkml:trace>
  </inkml:traceGroup>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8:32.110"/>
    </inkml:context>
    <inkml:brush xml:id="br0">
      <inkml:brushProperty name="width" value="0.06667" units="cm"/>
      <inkml:brushProperty name="height" value="0.06667" units="cm"/>
      <inkml:brushProperty name="color" value="#ED1C24"/>
      <inkml:brushProperty name="ignorePressure" value="1"/>
    </inkml:brush>
  </inkml:definitions>
  <inkml:traceGroup>
    <inkml:annotationXML>
      <emma:emma xmlns:emma="http://www.w3.org/2003/04/emma" version="1.0">
        <emma:interpretation id="{377ED4B2-926D-4E6E-9D2E-8D21492573F8}" emma:medium="tactile" emma:mode="ink">
          <msink:context xmlns:msink="http://schemas.microsoft.com/ink/2010/main" type="inkDrawing" rotatedBoundingBox="24379,4202 30176,1681 30256,1866 24460,4387" semanticType="callout" shapeName="Other"/>
        </emma:interpretation>
      </emma:emma>
    </inkml:annotationXML>
    <inkml:trace contextRef="#ctx0" brushRef="#br0">6243 3186 16384,'0'0'0,"0"0"0,0 0 0,10-6 0,18-9 0,24-9 0,32-15 0,37-17 0,39-25 0,27-24 0,27-19 0,30-10 0,23-8 0,37-15 0,4-2 0,0 1 0,1 10 0,-5 15 0,-7 15 0,-5 11 0,-21 10 0,-13 4 0,-14 6 0,-21 10 0,-23 8 0,-26 7 0,-22 7 0,-19 7 0,-12 7 0,-12 6 0,-9 2 0,-10 3 0,-16 1 0,-17 1 0,-16 2 0,-16 5 0,-12 6 0,-8 6 0</inkml:trace>
  </inkml:traceGroup>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8:35.237"/>
    </inkml:context>
    <inkml:brush xml:id="br0">
      <inkml:brushProperty name="width" value="0.06667" units="cm"/>
      <inkml:brushProperty name="height" value="0.06667" units="cm"/>
      <inkml:brushProperty name="color" value="#ED1C24"/>
      <inkml:brushProperty name="ignorePressure" value="1"/>
    </inkml:brush>
  </inkml:definitions>
  <inkml:traceGroup>
    <inkml:annotationXML>
      <emma:emma xmlns:emma="http://www.w3.org/2003/04/emma" version="1.0">
        <emma:interpretation id="{3398D8DB-1901-4013-9829-1CBAD9FB0DA4}" emma:medium="tactile" emma:mode="ink">
          <msink:context xmlns:msink="http://schemas.microsoft.com/ink/2010/main" type="inkDrawing" rotatedBoundingBox="10206,8766 16694,5276 16778,5432 10290,8922" semanticType="callout" shapeName="Other"/>
        </emma:interpretation>
      </emma:emma>
    </inkml:annotationXML>
    <inkml:trace contextRef="#ctx0" brushRef="#br0">2699 5011 16384,'0'0'0,"0"0"0,0 0 0,0 0 0,0 0 0,6-2 0,19-7 0,28-15 0,32-19 0,42-32 0,38-29 0,28-18 0,24-14 0,40-28 0,25-21 0,20-8 0,8 7 0,5 5 0,14-3 0,3 3 0,-4 12 0,-15 15 0,-18 12 0,1-4 0,-12-2 0,-18 8 0,-22 12 0,-18 16 0,-28 20 0,-34 17 0,-34 16 0,-31 13 0,-22 6 0,-10 3 0,1 1 0,7 0 0,6 2 0,0 5 0,-8 6 0,-16 5 0,-18 8 0,-16 4 0,-11 4 0,-8 2 0</inkml:trace>
  </inkml:traceGroup>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0:59:36.604"/>
    </inkml:context>
    <inkml:brush xml:id="br0">
      <inkml:brushProperty name="width" value="0.04667" units="cm"/>
      <inkml:brushProperty name="height" value="0.04667" units="cm"/>
      <inkml:brushProperty name="ignorePressure" value="1"/>
    </inkml:brush>
  </inkml:definitions>
  <inkml:traceGroup>
    <inkml:annotationXML>
      <emma:emma xmlns:emma="http://www.w3.org/2003/04/emma" version="1.0">
        <emma:interpretation id="{23B5A620-F6B9-48C7-9288-A1FA6959A176}" emma:medium="tactile" emma:mode="ink">
          <msink:context xmlns:msink="http://schemas.microsoft.com/ink/2010/main" type="inkDrawing" rotatedBoundingBox="9529,6862 18567,11592 18311,12082 9273,7352" semanticType="callout" shapeName="Other">
            <msink:sourceLink direction="with" ref="{9F98DB29-3330-42DD-8EDB-E55FC854F444}"/>
            <msink:sourceLink direction="with" ref="{3B61BC9B-753F-414C-8989-A739FB59CB81}"/>
          </msink:context>
        </emma:interpretation>
      </emma:emma>
    </inkml:annotationXML>
    <inkml:trace contextRef="#ctx0" brushRef="#br0">-288 4441 16384,'0'0'0,"0"0"0,0 0 0,0 0 0,0 0 0,0 0 0,0 0 0,0 0 0,0 0 0,0 0 0,0 0 0,0 0 0,0 0 0,0 4 0,0 6 0,0 0 0,2 5 0,2 3 0,4 4 0,3 1 0,6 4 0,11 2 0,13 5 0,20 3 0,17 9 0,18 8 0,9 7 0,7 6 0,9 8 0,13 3 0,8-1 0,1-3 0,-6-7 0,0-4 0,10-4 0,13-2 0,8 3 0,2 2 0,16 6 0,3 7 0,-10 1 0,-13 1 0,-3-2 0,6-2 0,4-5 0,3-4 0,3 0 0,3 1 0,-3 1 0,-12 1 0,-14 2 0,-10 2 0,-1 2 0,-1-2 0,1-3 0,3-2 0,-3-7 0,2 0 0,3-3 0,-2 3 0,-13-2 0,-11 1 0,-8-2 0,-4 4 0,8 4 0,0-2 0,-6-5 0,-7-7 0,-10-7 0,-9-3 0,-6-3 0,-7-3 0,5-1 0,5 1 0,3 2 0,-2 4 0,-4 0 0,-5 0 0,-10-1 0,-10-1 0,-7-2 0,-7 3 0,-4-1 0,1 0 0,2-2 0,1 1 0,4-1 0,0-2 0,3-4 0,-2-2 0,0-2 0,0 0 0,1 1 0,0 0 0,-1 1 0,-3-2 0,-2 2 0,-2 3 0,-1 0 0,-2 2 0,-1 2 0,-2 0 0,0 0 0,-1 0 0,-2-2 0,-1 1 0,-4-4 0,1 0 0,-1-4 0,-1 0 0,1-2 0,-3-1 0,0-2 0,-4-5 0,1 0 0,0-1 0,-4-1 0,1 0 0,-4-2 0,2 4 0,-2-3 0,1 2 0,-2-2 0,2 1 0,0-2 0,0 0 0,0 0 0,-4-4 0,-2-2 0,-3-3 0,-1-1 0,-1-2 0,-1 0 0,-1-1 0,1 1 0,-1-1 0,1 1 0,3 3 0,2 2 0,0 0 0,-1-1 0,-1-1 0,1 3 0,-1 0 0,2 4 0,1 0 0,1 2 0,1-2 0,1 3 0,-1-1 0,1 1 0,1-2 0,-3-3 0,-1-2 0,-3-2 0,-2-3 0,0-1 0,-1 0 0,0 0 0,1 3 0,1 2 0,0 0 0,0-1 0,-1-1 0</inkml:trace>
  </inkml:traceGroup>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8:35.761"/>
    </inkml:context>
    <inkml:brush xml:id="br0">
      <inkml:brushProperty name="width" value="0.06667" units="cm"/>
      <inkml:brushProperty name="height" value="0.06667" units="cm"/>
      <inkml:brushProperty name="color" value="#ED1C24"/>
      <inkml:brushProperty name="ignorePressure" value="1"/>
    </inkml:brush>
  </inkml:definitions>
  <inkml:traceGroup>
    <inkml:annotationXML>
      <emma:emma xmlns:emma="http://www.w3.org/2003/04/emma" version="1.0">
        <emma:interpretation id="{2A1D0F9F-2EA1-40D5-BA5A-546DE5EF4EB8}" emma:medium="tactile" emma:mode="ink">
          <msink:context xmlns:msink="http://schemas.microsoft.com/ink/2010/main" type="inkDrawing" rotatedBoundingBox="10798,5136 16379,8610 16267,8790 10686,5317" semanticType="callout" shapeName="Other"/>
        </emma:interpretation>
      </emma:emma>
    </inkml:annotationXML>
    <inkml:trace contextRef="#ctx0" brushRef="#br0">2800 1508 16384,'0'0'0,"0"0"0,0 0 0,0 0 0,4 0 0,12 0 0,22 2 0,35 12 0,40 16 0,23 20 0,20 17 0,27 15 0,27 20 0,25 30 0,25 25 0,9 12 0,7 12 0,20 21 0,-3 4 0,3-2 0,1-10 0,-22-11 0,-19-8 0,-17-14 0,-19-19 0,-24-21 0,-25-21 0,-19-15 0,-16-9 0,-8-3 0,-6 1 0,-8 1 0,-10 0 0,-13-5 0,-13-6 0,-10-4 0,-16-12 0,-17-14 0,-14-13 0</inkml:trace>
  </inkml:traceGroup>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8:36.863"/>
    </inkml:context>
    <inkml:brush xml:id="br0">
      <inkml:brushProperty name="width" value="0.06667" units="cm"/>
      <inkml:brushProperty name="height" value="0.06667" units="cm"/>
      <inkml:brushProperty name="color" value="#ED1C24"/>
      <inkml:brushProperty name="ignorePressure" value="1"/>
    </inkml:brush>
  </inkml:definitions>
  <inkml:traceGroup>
    <inkml:annotationXML>
      <emma:emma xmlns:emma="http://www.w3.org/2003/04/emma" version="1.0">
        <emma:interpretation id="{CB26DBC7-2209-45AF-80CE-A927E4291D6E}" emma:medium="tactile" emma:mode="ink">
          <msink:context xmlns:msink="http://schemas.microsoft.com/ink/2010/main" type="inkDrawing" rotatedBoundingBox="3654,17868 9982,14267 10132,14531 3804,18133" semanticType="callout" shapeName="Other"/>
        </emma:interpretation>
      </emma:emma>
    </inkml:annotationXML>
    <inkml:trace contextRef="#ctx0" brushRef="#br0">1079 7508 16384,'0'0'0,"0"0"0,0 0 0,0 0 0,9-12 0,12-19 0,23-23 0,25-19 0,23-10 0,14-5 0,17-4 0,24-7 0,32-17 0,17-23 0,23-17 0,28-8 0,15-8 0,40-20 0,5-2 0,15 4 0,13 6 0,0 5 0,2 4 0,-29 17 0,-17 18 0,-8 14 0,-15 15 0,-17 10 0,-11 1 0,-17 1 0,-27 3 0,-34 9 0,-34 11 0,-33 11 0,-28 8 0,-23 5 0,-20 12 0,-12 12 0,-11 11 0</inkml:trace>
  </inkml:traceGroup>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8:37.428"/>
    </inkml:context>
    <inkml:brush xml:id="br0">
      <inkml:brushProperty name="width" value="0.06667" units="cm"/>
      <inkml:brushProperty name="height" value="0.06667" units="cm"/>
      <inkml:brushProperty name="color" value="#ED1C24"/>
      <inkml:brushProperty name="ignorePressure" value="1"/>
    </inkml:brush>
  </inkml:definitions>
  <inkml:traceGroup>
    <inkml:annotationXML>
      <emma:emma xmlns:emma="http://www.w3.org/2003/04/emma" version="1.0">
        <emma:interpretation id="{2F80AA7E-E9CE-4507-B4AC-37D98BCB176A}" emma:medium="tactile" emma:mode="ink">
          <msink:context xmlns:msink="http://schemas.microsoft.com/ink/2010/main" type="inkDrawing" rotatedBoundingBox="3326,13374 9094,17336 8980,17503 3212,13541" semanticType="callout" shapeName="Other"/>
        </emma:interpretation>
      </emma:emma>
    </inkml:annotationXML>
    <inkml:trace contextRef="#ctx0" brushRef="#br0">934 3559 16384,'0'0'0,"0"0"0,0 0 0,0 0 0,0 0 0,10 2 0,23 7 0,26 14 0,29 23 0,34 30 0,37 29 0,26 18 0,22 8 0,26 8 0,17 12 0,6 13 0,11 5 0,4-1 0,7 9 0,17 15 0,-16-6 0,-16-9 0,-9-8 0,-8-5 0,-19-3 0,-18-11 0,-18-17 0,-19-19 0,-18-14 0,-21-15 0,-19-2 0,-22-3 0,-18 1 0,-13-1 0,-6-3 0,-2-2 0,2-5 0,4-6 0,10-2 0,4-5 0,1-5 0,-12-12 0,-17-12 0,-16-11 0</inkml:trace>
  </inkml:traceGroup>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8:39.791"/>
    </inkml:context>
    <inkml:brush xml:id="br0">
      <inkml:brushProperty name="width" value="0.06667" units="cm"/>
      <inkml:brushProperty name="height" value="0.06667" units="cm"/>
      <inkml:brushProperty name="color" value="#ED1C24"/>
      <inkml:brushProperty name="ignorePressure" value="1"/>
    </inkml:brush>
  </inkml:definitions>
  <inkml:traceGroup>
    <inkml:annotationXML>
      <emma:emma xmlns:emma="http://www.w3.org/2003/04/emma" version="1.0">
        <emma:interpretation id="{FB714AD9-95FD-49E1-B31C-11DBC9349184}" emma:medium="tactile" emma:mode="ink">
          <msink:context xmlns:msink="http://schemas.microsoft.com/ink/2010/main" type="inkDrawing" rotatedBoundingBox="18076,18186 23948,14320 23974,14359 18102,18225" semanticType="callout" shapeName="Other"/>
        </emma:interpretation>
      </emma:emma>
    </inkml:annotationXML>
    <inkml:trace contextRef="#ctx0" brushRef="#br0">4649 7611 16384,'0'0'0,"0"0"0,0 0 0,0 0 0,0 0 0,0 0 0,6-2 0,11-7 0,23-14 0,28-20 0,25-20 0,29-21 0,34-20 0,25-10 0,18-10 0,42-26 0,16-14 0,-4 0 0,5 1 0,6-4 0,3-15 0,9-9 0,4 2 0,3-2 0,9-6 0,-18 9 0,-18 14 0,-14 16 0,-9 10 0,-16 6 0,-15 3 0,-19 11 0,-19 15 0,-22 17 0,-19 20 0,-23 18 0,-24 17 0,-21 14 0,-20 10 0,-15 10 0,-12 1 0,-7 1 0,-3 2 0,-2 1 0</inkml:trace>
  </inkml:traceGroup>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8:40.347"/>
    </inkml:context>
    <inkml:brush xml:id="br0">
      <inkml:brushProperty name="width" value="0.06667" units="cm"/>
      <inkml:brushProperty name="height" value="0.06667" units="cm"/>
      <inkml:brushProperty name="color" value="#ED1C24"/>
      <inkml:brushProperty name="ignorePressure" value="1"/>
    </inkml:brush>
  </inkml:definitions>
  <inkml:traceGroup>
    <inkml:annotationXML>
      <emma:emma xmlns:emma="http://www.w3.org/2003/04/emma" version="1.0">
        <emma:interpretation id="{DDEDDC9B-3C68-4533-B733-E5497EB8F2FE}" emma:medium="tactile" emma:mode="ink">
          <msink:context xmlns:msink="http://schemas.microsoft.com/ink/2010/main" type="inkDrawing" rotatedBoundingBox="17722,13644 23087,17564 23022,17652 17657,13732" semanticType="callout" shapeName="Other"/>
        </emma:interpretation>
      </emma:emma>
    </inkml:annotationXML>
    <inkml:trace contextRef="#ctx0" brushRef="#br0">4550 3602 16384,'0'0'0,"0"0"0,0 0 0,9 2 0,12 9 0,24 19 0,38 30 0,40 27 0,36 19 0,30 20 0,44 33 0,12 20 0,19 13 0,20 16 0,2 18 0,10 6 0,-9-9 0,-16-7 0,-16-6 0,-16-18 0,-18-21 0,-17-24 0,-8-18 0,-7-10 0,-8-7 0,-21-7 0,-24-10 0,-24-10 0,-13-10 0,-9-8 0,-6-8 0,-2-8 0,-3-7 0,-4-3 0,-8-5 0,-12-6 0,-15-6 0,-14-8 0,-13-7 0</inkml:trace>
  </inkml:traceGroup>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0:59:24.093"/>
    </inkml:context>
    <inkml:brush xml:id="br0">
      <inkml:brushProperty name="width" value="0.04667" units="cm"/>
      <inkml:brushProperty name="height" value="0.04667" units="cm"/>
      <inkml:brushProperty name="ignorePressure" value="1"/>
    </inkml:brush>
  </inkml:definitions>
  <inkml:traceGroup>
    <inkml:annotationXML>
      <emma:emma xmlns:emma="http://www.w3.org/2003/04/emma" version="1.0">
        <emma:interpretation id="{CEEFE30A-E1B9-418E-85EC-6EA604F5A1B0}" emma:medium="tactile" emma:mode="ink">
          <msink:context xmlns:msink="http://schemas.microsoft.com/ink/2010/main" type="inkDrawing" rotatedBoundingBox="17339,6705 20464,14416 17613,15571 14488,7861" hotPoints="19777,17003 16754,13340 16435,8602 19458,12265" semanticType="enclosure" shapeName="Ellipse">
            <msink:sourceLink direction="with" ref="{1F5CF201-FD04-449D-82B8-D6BB40B713A8}"/>
          </msink:context>
        </emma:interpretation>
      </emma:emma>
    </inkml:annotationXML>
    <inkml:trace contextRef="#ctx0" brushRef="#br0">6385 3138 16384,'0'0'0,"0"0"0,0 0 0,0 0 0,5-3 0,3-5 0,9-1 0,12-2 0,17 0 0,15 3 0,15 5 0,11 6 0,12 14 0,8 15 0,8 20 0,7 20 0,8 12 0,1 12 0,-1 12 0,-9 16 0,-18 11 0,-19 4 0,-21 3 0,-19 13 0,-18 12 0,-18 0 0,-21-6 0,-24-8 0,-34 7 0,-27 2 0,-16-4 0,-19-7 0,-14-12 0,-17-9 0,-4-10 0,9-15 0,8-15 0,0-13 0,0-20 0,4-22 0,3-30 0,-1-31 0,-2-29 0,-4-30 0,-3-38 0,6-32 0,15-18 0,21-25 0,23-17 0,23 0 0,22 9 0,19 5 0,18 5 0,13 16 0,19 18 0,28 18 0,40 8 0,39 11 0,40 14 0,32 17 0,4 23 0,-9 21 0,-14 19 0,-9 15 0,-8 11 0,-34 5 0,-37 3 0,-37 1 0</inkml:trace>
    <inkml:trace contextRef="#ctx0" brushRef="#br0" timeOffset="16025">3802-1663 16384,'0'0'0,"0"0"0,0 0 0,0 0 0,0 0 0,6 2 0,8 3 0,6 2 0,3 5 0,2 3 0,2 3 0,3 5 0,3 9 0,3 12 0,4 20 0,1 15 0,0 13 0,-2 6 0,-1 6 0,1 9 0,2 13 0,8 9 0,10 3 0,8-4 0,6-3 0,6 8 0,0 11 0,-6 0 0,-10-2 0,-6 0 0,-4 12 0,1 7 0,5-4 0,3-6 0,5-3 0,8 7 0,0-4 0,-1-9 0,-6-11 0,-8-10 0,-4-2 0,-4 5 0,-7-5 0,-5-8 0,-3-9 0,-5-11 0,-3-12 0,-3-11 0,-1-7 0,-1-4 0,-1-2 0,0-1 0,-3-5 0,-1-3 0,-3-8 0,-4-11 0,-2-7 0,-3-8 0,-2-3 0,-2-4 0,-3-1 0,1 0 0,-2-4 0,1-2 0,0-1 0,-1-3 0,1 1 0</inkml:trace>
  </inkml:traceGroup>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0:59:28.320"/>
    </inkml:context>
    <inkml:brush xml:id="br0">
      <inkml:brushProperty name="width" value="0.04667" units="cm"/>
      <inkml:brushProperty name="height" value="0.04667" units="cm"/>
      <inkml:brushProperty name="ignorePressure" value="1"/>
    </inkml:brush>
  </inkml:definitions>
  <inkml:traceGroup>
    <inkml:annotationXML>
      <emma:emma xmlns:emma="http://www.w3.org/2003/04/emma" version="1.0">
        <emma:interpretation id="{AE228131-4281-4847-804A-8E7170C523C1}" emma:medium="tactile" emma:mode="ink">
          <msink:context xmlns:msink="http://schemas.microsoft.com/ink/2010/main" type="inkDrawing" rotatedBoundingBox="10888,6694 14138,14551 11026,15839 7775,7982" hotPoints="13849,12131 12520,15261 8668,13626 9997,10496" semanticType="enclosure" shapeName="Rectangle">
            <msink:sourceLink direction="with" ref="{BF36D088-CBE0-4C26-857F-28A3142CC1F6}"/>
            <msink:sourceLink direction="with" ref="{60E89078-6946-4298-A1E9-8813B23E35AB}"/>
            <msink:sourceLink direction="with" ref="{1A92D40F-10FA-48DD-9863-DDFAE86B45E9}"/>
          </msink:context>
        </emma:interpretation>
      </emma:emma>
    </inkml:annotationXML>
    <inkml:trace contextRef="#ctx0" brushRef="#br0">2970 1930 16384,'0'0'0,"0"0"0,0 0 0,0 0 0,0 0 0,0 0 0,0 0 0,0 0 0,5 4 0,4 3 0,5 4 0,5 8 0,4 9 0,8 11 0,5 19 0,3 16 0,3 15 0,4 8 0,7 9 0,10 17 0,11 16 0,6 7 0,4 1 0,5 3 0,-3 8 0,-2 7 0,-2-3 0,-3-8 0,0-9 0,-1 3 0,2 6 0,-5-3 0,-6-5 0,-4-6 0,-3 2 0,-4 4 0,-6 0 0,-8-8 0,-7-12 0,-6-15 0,-5-8 0,-2-5 0,0-2 0,-2-3 0,0-5 0,0-7 0,1-9 0,1-7 0,0-8 0,3-5 0,1-1 0,1 0 0,0 4 0,3 2 0,-2 2 0,-3-4 0,-4-5 0,-3-6 0,-7-8 0,-4-9 0,-5-5 0,-1-8 0,-3-4 0,-1-5 0,0-4 0,-1-1 0,10-7 0,3-2 0,-2 0 0,0 2 0</inkml:trace>
    <inkml:trace contextRef="#ctx0" brushRef="#br0" timeOffset="-5646">5573 6421 16384,'0'0'0,"4"0"0,11 0 0,19 0 0,25-1 0,17-3 0,10 2 0,5 2 0,8 5 0,11 6 0,9 9 0,9 15 0,5 23 0,-3 29 0,-2 24 0,-4 24 0,-5 30 0,-10 19 0,-16 7 0,-22 8 0,-25 12 0,-24-1 0,-27-10 0,-28-2 0,-20-3 0,-17-11 0,-23-11 0,-25-10 0,-25-6 0,-10-9 0,-13-11 0,-19-16 0,-3-22 0,3-29 0,-4-29 0,-10-35 0,3-29 0,16-25 0,15-21 0,12-14 0,5-15 0,3-20 0,12-21 0,13-14 0,21-19 0,19-32 0,22-10 0,23-1 0,25-8 0,29-1 0,27 12 0,23 15 0,24 8 0,11 16 0,4 17 0,4 23 0,15 23 0,17 25 0,10 26 0,23 27 0,23 19 0,-9 12 0,-38 7 0,-46 2 0</inkml:trace>
  </inkml:traceGroup>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29:16.200"/>
    </inkml:context>
    <inkml:brush xml:id="br0">
      <inkml:brushProperty name="width" value="0.04667" units="cm"/>
      <inkml:brushProperty name="height" value="0.04667" units="cm"/>
      <inkml:brushProperty name="ignorePressure" value="1"/>
    </inkml:brush>
  </inkml:definitions>
  <inkml:traceGroup>
    <inkml:annotationXML>
      <emma:emma xmlns:emma="http://www.w3.org/2003/04/emma" version="1.0">
        <emma:interpretation id="{81E697AB-9765-4C43-83AD-80B2F59F9428}" emma:medium="tactile" emma:mode="ink">
          <msink:context xmlns:msink="http://schemas.microsoft.com/ink/2010/main" type="writingRegion" rotatedBoundingBox="7765,14805 13228,14785 13232,16057 7770,16078"/>
        </emma:interpretation>
      </emma:emma>
    </inkml:annotationXML>
    <inkml:traceGroup>
      <inkml:annotationXML>
        <emma:emma xmlns:emma="http://www.w3.org/2003/04/emma" version="1.0">
          <emma:interpretation id="{36B1DD40-FBEE-4389-A648-FF19A968AAD0}" emma:medium="tactile" emma:mode="ink">
            <msink:context xmlns:msink="http://schemas.microsoft.com/ink/2010/main" type="paragraph" rotatedBoundingBox="7765,14805 13228,14785 13232,16057 7770,16078" alignmentLevel="1"/>
          </emma:interpretation>
        </emma:emma>
      </inkml:annotationXML>
      <inkml:traceGroup>
        <inkml:annotationXML>
          <emma:emma xmlns:emma="http://www.w3.org/2003/04/emma" version="1.0">
            <emma:interpretation id="{29F8227D-B1FD-4B5F-86E3-973928622E9A}" emma:medium="tactile" emma:mode="ink">
              <msink:context xmlns:msink="http://schemas.microsoft.com/ink/2010/main" type="line" rotatedBoundingBox="7765,14805 13228,14785 13232,16057 7770,16078"/>
            </emma:interpretation>
          </emma:emma>
        </inkml:annotationXML>
        <inkml:traceGroup>
          <inkml:annotationXML>
            <emma:emma xmlns:emma="http://www.w3.org/2003/04/emma" version="1.0">
              <emma:interpretation id="{98604971-D8F1-4722-8447-D4D1F4EDB7C6}" emma:medium="tactile" emma:mode="ink">
                <msink:context xmlns:msink="http://schemas.microsoft.com/ink/2010/main" type="inkWord" rotatedBoundingBox="7765,14945 9268,14940 9272,15999 7769,16004"/>
              </emma:interpretation>
              <emma:one-of disjunction-type="recognition" id="oneOf0">
                <emma:interpretation id="interp0" emma:lang="nb-NO" emma:confidence="0">
                  <emma:literal>Men</emma:literal>
                </emma:interpretation>
                <emma:interpretation id="interp1" emma:lang="nb-NO" emma:confidence="0">
                  <emma:literal>Mer</emma:literal>
                </emma:interpretation>
                <emma:interpretation id="interp2" emma:lang="nb-NO" emma:confidence="0">
                  <emma:literal>sikt</emma:literal>
                </emma:interpretation>
                <emma:interpretation id="interp3" emma:lang="nb-NO" emma:confidence="0">
                  <emma:literal>an</emma:literal>
                </emma:interpretation>
                <emma:interpretation id="interp4" emma:lang="nb-NO" emma:confidence="0">
                  <emma:literal>Me</emma:literal>
                </emma:interpretation>
              </emma:one-of>
            </emma:emma>
          </inkml:annotationXML>
          <inkml:trace contextRef="#ctx0" brushRef="#br0">3368 2471 16384,'0'0'0,"0"0"0,0 0 0,0 0 0,0 0 0,0 0 0,0 0 0,0 0 0,0 0 0,0 0 0,0 0 0,0 0 0,0 0 0,0 0 0,0 0 0,0 0 0,0 0 0,0 0 0,0 0 0,0 0 0,0 0 0,0 0 0,0 0 0,0-7 0,0-8 0,0-1 0,0-3 0,0 2 0,0 4 0,0 3 0,0 4 0,3 12 0,0 10 0,1 11 0,-2 8 0,0 4 0,-2-1 0,1-6 0,-1-8 0,0-9 0,0-7 0,0-5 0,0-2 0,0-3 0,0 1 0,0-1 0,0 1 0,0 0 0,0 1 0,0-1 0,0 1 0,0 0 0,3 5 0,0 1 0,0 5 0,-1 1 0,0-2 0,-1-2 0,0-3 0,0-2 0,-1-2 0,8-4 0,17-5 0,15-7 0,13-4 0,5-1 0,0 1 0,-6 3 0,-6 5 0,-7 4 0,-9 3 0,-5 3 0,-7 1 0,-7 0 0,-5 1 0,-3-1 0,-3 1 0,0 0 0,-2-1 0,1 0 0,0 0 0,5 0 0,6 0 0,8 0 0,-1 0 0,3 0 0,-4 0 0,-3 0 0,-4 0 0,-4 0 0,-3 0 0,-1 0 0</inkml:trace>
          <inkml:trace contextRef="#ctx0" brushRef="#br0" timeOffset="-4252">2479 2488 16384,'0'0'0,"0"0"0,0 0 0,0 0 0,0 0 0,0 0 0,0 0 0,0 0 0,0 0 0,0 0 0,0-7 0,0-9 0,2-10 0,4-7 0,0-3 0,-1 5 0,-1 8 0,-1 7 0,-1 8 0,4 10 0,2 21 0,4 22 0,-3 22 0,-5 15 0,-4 2 0,-4-6 0,-2-16 0,0-20 0,2-15 0,1-13 0,1-18 0,2-35 0,1-38 0,8-33 0,6-16 0,5 1 0,1 15 0,0 21 0,-3 26 0,-6 24 0,-3 18 0,-1 17 0,4 34 0,-5 38 0,-6 22 0,-5 15 0,-4-1 0,-3-9 0,0-18 0,2-21 0,3-20 0,2-17 0,2-11 0,3-11 0,12-29 0,15-36 0,13-24 0,6-11 0,0 5 0,-5 14 0,-10 22 0,-6 18 0,-2 22 0,-4 34 0,-4 38 0,-7 34 0,-8 27 0,-9 13 0,-6-3 0,-2-16 0,-1-23 0,2-25 0,4-21 0,4-18 0,5-25 0,13-45 0,16-51 0,16-44 0,8-16 0,0 8 0,-7 24 0,-8 28 0,-9 33 0,-7 26 0,-2 24 0,-3 33 0,-3 52 0,-5 36 0,-5 27 0,-5 10 0,-5-4 0,-2-15 0,3-23 0,1-28 0,2-26 0,1-20 0,3-14 0,-1-7 0,2-5 0,-1-6 0,0-1 0,0-4 0,0 1 0,0 3 0,1 2 0,-1 4 0,0 3 0,0 7 0,0 19 0,0 23 0,0 4 0,0-7 0,0-10 0</inkml:trace>
        </inkml:traceGroup>
        <inkml:traceGroup>
          <inkml:annotationXML>
            <emma:emma xmlns:emma="http://www.w3.org/2003/04/emma" version="1.0">
              <emma:interpretation id="{E93F0877-83FA-4D6B-885C-CACCA545644B}" emma:medium="tactile" emma:mode="ink">
                <msink:context xmlns:msink="http://schemas.microsoft.com/ink/2010/main" type="inkWord" rotatedBoundingBox="10265,14796 13228,14785 13232,16057 10270,16068"/>
              </emma:interpretation>
              <emma:one-of disjunction-type="recognition" id="oneOf1">
                <emma:interpretation id="interp5" emma:lang="nb-NO" emma:confidence="0">
                  <emma:literal>7</emma:literal>
                </emma:interpretation>
                <emma:interpretation id="interp6" emma:lang="nb-NO" emma:confidence="0">
                  <emma:literal>v</emma:literal>
                </emma:interpretation>
                <emma:interpretation id="interp7" emma:lang="nb-NO" emma:confidence="0">
                  <emma:literal>r</emma:literal>
                </emma:interpretation>
                <emma:interpretation id="interp8" emma:lang="nb-NO" emma:confidence="0">
                  <emma:literal>o</emma:literal>
                </emma:interpretation>
                <emma:interpretation id="interp9" emma:lang="nb-NO" emma:confidence="0">
                  <emma:literal>s</emma:literal>
                </emma:interpretation>
              </emma:one-of>
            </emma:emma>
          </inkml:annotationXML>
          <inkml:trace contextRef="#ctx0" brushRef="#br0" timeOffset="44438">4979 2296 16384,'0'0'0,"0"0"0,0 0 0,0 0 0,0 0 0,0 0 0,0 0 0,0 0 0,0 0 0,0 0 0,0 0 0,0 0 0,0 0 0,0 0 0,5 2 0,13 6 0,25 6 0,35 6 0,33 1 0,19 2 0,6 1 0,7-4 0,8 0 0,7-3 0,3-4 0,-8-3 0,-17-5 0,-12-2 0,0-2 0,4 1 0,6 0 0,3 0 0,-5-3 0,-9-1 0,-15 0 0,-16 0 0,-13 1 0,-11 0 0,-11 0 0,-5 1 0,-8-1 0,-4 1 0,-4 1 0,-9-1 0,-9 0 0,-7 0 0,-6 0 0,-4 0 0,-1 0 0,-1 0 0,-2 0 0,2 0 0,0 0 0,0 0 0,0 0 0,1 0 0,0 0 0,0 0 0,0 0 0,0 0 0,0 0 0,0 0 0,0 0 0,0 0 0,0 0 0,0 0 0,0 0 0,0 0 0,0 0 0,-2-9 0,-5-11 0,-13-16 0,-11-17 0,-11-15 0,-9-9 0,-9-3 0,-6 2 0,-3 9 0,-1 6 0,3 11 0,6 10 0,5 8 0,8 9 0,7 5 0,10 7 0,7 5 0,6 4 0,8 3 0,3 1 0,5 2 0,2-2 0,1 1 0,0 1 0,1-2 0</inkml:trace>
          <inkml:trace contextRef="#ctx0" brushRef="#br0" timeOffset="63482">7926 2506 16384,'0'0'0,"0"0"0,0 0 0,0 0 0,0 0 0,0 0 0,0 0 0,0 0 0,0 0 0,0 0 0,0 0 0,0 0 0,0 0 0,0 0 0,0 0 0,0 0 0,0 0 0,0 0 0,0 0 0,0 0 0,0 0 0,0 0 0,0 0 0,0 0 0,0 0 0,0 0 0,-1 0 0,-2 0 0,-1 0 0,-1 0 0,-3 0 0,-5 0 0,-7 1 0,-7 4 0,-7 5 0,-6 6 0,-1 7 0,-3 9 0,-4 6 0,-1 2 0,-2 1 0,0-1 0,3-3 0,2-3 0,4-3 0,1-1 0,0-2 0,2-2 0,1-4 0,4-3 0,0-4 0,4-5 0,4-4 0,4-3 0,2-2 0,3-1 0,0-1 0,2 1 0,2-1 0,3 0 0,2 0 0,2 1 0,2 0 0,2 0 0,0 0 0,2 0 0,0 0 0,1 0 0,-1 0 0,1 0 0,-1 0 0,0 0 0,0 0 0,0 0 0,0 0 0,0 0 0,0 0 0,0 0 0,0 0 0</inkml:trace>
        </inkml:traceGroup>
      </inkml:traceGroup>
    </inkml:traceGroup>
  </inkml:traceGroup>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0:59:16.324"/>
    </inkml:context>
    <inkml:brush xml:id="br0">
      <inkml:brushProperty name="width" value="0.04667" units="cm"/>
      <inkml:brushProperty name="height" value="0.04667" units="cm"/>
      <inkml:brushProperty name="ignorePressure" value="1"/>
    </inkml:brush>
  </inkml:definitions>
  <inkml:traceGroup>
    <inkml:annotationXML>
      <emma:emma xmlns:emma="http://www.w3.org/2003/04/emma" version="1.0">
        <emma:interpretation id="{53AB5EA8-A2D1-45A0-907E-779B6ECC71CF}" emma:medium="tactile" emma:mode="ink">
          <msink:context xmlns:msink="http://schemas.microsoft.com/ink/2010/main" type="inkDrawing" rotatedBoundingBox="13010,5741 16316,2823 18611,5423 15305,8341" hotPoints="17783,5564 15829,7518 13876,5564 15829,3611" semanticType="enclosure" shapeName="Circle">
            <msink:sourceLink direction="with" ref="{A41D4450-F8D0-4EEA-ACBA-3F9B901721ED}"/>
            <msink:destinationLink direction="with" ref="{F2FCC071-519A-4EBB-BE83-CEF514EAEDC6}"/>
          </msink:context>
        </emma:interpretation>
      </emma:emma>
    </inkml:annotationXML>
    <inkml:trace contextRef="#ctx0" brushRef="#br0">6745 1254 16384,'0'0'0,"0"0"0,0 0 0,0 0 0,0 0 0,7-4 0,13-5 0,26-7 0,21-4 0,19 3 0,20 8 0,18 15 0,18 29 0,7 26 0,-4 23 0,-11 21 0,-14 37 0,-16 27 0,-20 15 0,-21 24 0,-22 12 0,-23 0 0,-23 0 0,-27 0 0,-33-6 0,-44-8 0,-32-19 0,-38-9 0,-45-4 0,-20-11 0,-45-10 0,-2-22 0,2-28 0,7-27 0,14-27 0,18-26 0,17-22 0,17-23 0,15-39 0,23-37 0,26-31 0,21-52 0,22-31 0,26-12 0,26-12 0,26-4 0,26 11 0,22 15 0,17 7 0,28 1 0,37 5 0,37 8 0,45-1 0,52 0 0,22 13 0,38 20 0,5 27 0,-15 33 0,-12 34 0,-15 33 0,-22 28 0,-19 36 0,-3 36 0,-6 29 0,-39-3 0,-47-16 0,-44-21 0</inkml:trace>
  </inkml:traceGroup>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0:59:59.859"/>
    </inkml:context>
    <inkml:brush xml:id="br0">
      <inkml:brushProperty name="width" value="0.04667" units="cm"/>
      <inkml:brushProperty name="height" value="0.04667" units="cm"/>
      <inkml:brushProperty name="ignorePressure" value="1"/>
    </inkml:brush>
  </inkml:definitions>
  <inkml:trace contextRef="#ctx0" brushRef="#br0">1056 431 16384,'0'0'0,"0"0"0,0 0 0,0 0 0,0 0 0,0 0 0,0 0 0,0 0 0,0 0 0,0 0 0,0 0 0,0 0 0,0 0 0,0 0 0,0 0 0,0 0 0,0 0 0,0 0 0,0 0 0,0 0 0,0 0 0,0 0 0,0 0 0,0 0 0,0 0 0,0 0 0,0 3 0,0 1 0,0 3 0,0 0 0,0-2 0,0 0 0,0-3 0,0 0 0,0-2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0:59:57.404"/>
    </inkml:context>
    <inkml:brush xml:id="br0">
      <inkml:brushProperty name="width" value="0.04667" units="cm"/>
      <inkml:brushProperty name="height" value="0.04667" units="cm"/>
      <inkml:brushProperty name="ignorePressure" value="1"/>
    </inkml:brush>
  </inkml:definitions>
  <inkml:traceGroup>
    <inkml:annotationXML>
      <emma:emma xmlns:emma="http://www.w3.org/2003/04/emma" version="1.0">
        <emma:interpretation id="{B6047E89-3BE3-483C-86AC-9C29BD67D919}" emma:medium="tactile" emma:mode="ink">
          <msink:context xmlns:msink="http://schemas.microsoft.com/ink/2010/main" type="writingRegion" rotatedBoundingBox="7788,4467 23687,4632 23669,6370 7770,6205"/>
        </emma:interpretation>
      </emma:emma>
    </inkml:annotationXML>
    <inkml:traceGroup>
      <inkml:annotationXML>
        <emma:emma xmlns:emma="http://www.w3.org/2003/04/emma" version="1.0">
          <emma:interpretation id="{367E43BE-BCA0-44FB-9C52-166AC4625173}" emma:medium="tactile" emma:mode="ink">
            <msink:context xmlns:msink="http://schemas.microsoft.com/ink/2010/main" type="paragraph" rotatedBoundingBox="7788,4467 23687,4632 23669,6370 7770,6205" alignmentLevel="1"/>
          </emma:interpretation>
        </emma:emma>
      </inkml:annotationXML>
      <inkml:traceGroup>
        <inkml:annotationXML>
          <emma:emma xmlns:emma="http://www.w3.org/2003/04/emma" version="1.0">
            <emma:interpretation id="{5424A507-F319-4FB2-B8F0-00E3E80A7E21}" emma:medium="tactile" emma:mode="ink">
              <msink:context xmlns:msink="http://schemas.microsoft.com/ink/2010/main" type="line" rotatedBoundingBox="7788,4467 23687,4632 23669,6370 7770,6205"/>
            </emma:interpretation>
          </emma:emma>
        </inkml:annotationXML>
        <inkml:traceGroup>
          <inkml:annotationXML>
            <emma:emma xmlns:emma="http://www.w3.org/2003/04/emma" version="1.0">
              <emma:interpretation id="{79E4E8BE-E51E-4BA3-8EAE-84A1F778708E}" emma:medium="tactile" emma:mode="ink">
                <msink:context xmlns:msink="http://schemas.microsoft.com/ink/2010/main" type="inkWord" rotatedBoundingBox="7784,4845 8548,4853 8537,5933 7773,5925">
                  <msink:destinationLink direction="with" ref="{9F98DB29-3330-42DD-8EDB-E55FC854F444}"/>
                </msink:context>
              </emma:interpretation>
              <emma:one-of disjunction-type="recognition" id="oneOf0">
                <emma:interpretation id="interp0" emma:lang="nb-NO" emma:confidence="0">
                  <emma:literal>ti</emma:literal>
                </emma:interpretation>
                <emma:interpretation id="interp1" emma:lang="nb-NO" emma:confidence="0">
                  <emma:literal>li</emma:literal>
                </emma:interpretation>
                <emma:interpretation id="interp2" emma:lang="nb-NO" emma:confidence="0">
                  <emma:literal>4</emma:literal>
                </emma:interpretation>
                <emma:interpretation id="interp3" emma:lang="nb-NO" emma:confidence="0">
                  <emma:literal>Ei</emma:literal>
                </emma:interpretation>
                <emma:interpretation id="interp4" emma:lang="nb-NO" emma:confidence="0">
                  <emma:literal>hi</emma:literal>
                </emma:interpretation>
              </emma:one-of>
            </emma:emma>
          </inkml:annotationXML>
          <inkml:trace contextRef="#ctx0" brushRef="#br0">670 75 16384,'0'0'0,"0"0"0,0 0 0,2 2 0,-1 3 0,0 4 0,0 2 0,0 1 0,0 2 0,-1 1 0,0 2 0,-1 1 0,-2 3 0,-2 4 0,0 3 0,-3 7 0,-2 6 0,-1 2 0,1-1 0,0-1 0,1-2 0,1-2 0,0-2 0,1-1 0,0-1 0,-1 0 0,1 3 0,1 1 0,2 0 0,1-3 0,2-1 0,1-4 0,3-3 0,2-1 0,1-4 0,2-4 0,2-1 0,2-1 0,3-1 0,2-2 0,2-2 0,2-1 0,1-1 0,-2 0 0,-3-3 0,-3-1 0,-3-1 0,0-2 0,-5-1 0,2 0 0,-2 0 0,2 0 0,-2 2 0,2-1 0,1 0 0,-3-1 0,-1 0 0,-3 1 0</inkml:trace>
          <inkml:trace contextRef="#ctx0" brushRef="#br0" timeOffset="1192">1245 694 16384,'0'0'0,"0"0"0,0 0 0,0 0 0,0 0 0,0 0 0,0 2 0,0 3 0,0 5 0,0 5 0,-1 5 0,-2 7 0,0 6 0,-1 2 0,-1 1 0,0-3 0,-1-3 0,-1-4 0,0-1 0,0-4 0,1-1 0,2-3 0,1-1 0,1-2 0,2 0 0,0-1 0,0 0 0,0-2 0,1 0 0,-1-3 0,0-2 0,0-3 0,0-1 0,0-2 0,0 0 0,0 0 0,0-1 0,0 1 0,0 0 0,0 0 0,0 0 0,0 0 0,0 0 0,0 0 0,0 0 0</inkml:trace>
          <inkml:trace contextRef="#ctx0" brushRef="#br0" timeOffset="4037">1163 775 16384,'0'0'0,"0"0"0,0 0 0,0 0 0,0 0 0,0 0 0,0 0 0,0 0 0,0 0 0,0 0 0,0 0 0,0 0 0,0 0 0,0 0 0,0 0 0,0 0 0,0 0 0,0 0 0,0 0 0,0 0 0,0 0 0,0 0 0,0 0 0,0 0 0,0 0 0,0 0 0,0 0 0,2-2 0,1-1 0,3-1 0,-2-2 0,3 0 0,-1 0 0,2-1 0,0-1 0,0-1 0,2-1 0,1 0 0,-1 3 0,0-1 0,-1 2 0,-2-2 0,0 3 0,-2 0 0,0 2 0,0-1 0,1 1 0,-1 0 0,-1 1 0,-1 1 0</inkml:trace>
        </inkml:traceGroup>
        <inkml:traceGroup>
          <inkml:annotationXML>
            <emma:emma xmlns:emma="http://www.w3.org/2003/04/emma" version="1.0">
              <emma:interpretation id="{A41D4450-F8D0-4EEA-ACBA-3F9B901721ED}" emma:medium="tactile" emma:mode="ink">
                <msink:context xmlns:msink="http://schemas.microsoft.com/ink/2010/main" type="inkWord" rotatedBoundingBox="15049,4975 15838,4983 15824,6289 15035,6281">
                  <msink:destinationLink direction="with" ref="{53AB5EA8-A2D1-45A0-907E-779B6ECC71CF}"/>
                </msink:context>
              </emma:interpretation>
              <emma:one-of disjunction-type="recognition" id="oneOf1">
                <emma:interpretation id="interp5" emma:lang="nb-NO" emma:confidence="0">
                  <emma:literal>12</emma:literal>
                </emma:interpretation>
                <emma:interpretation id="interp6" emma:lang="nb-NO" emma:confidence="0">
                  <emma:literal>42</emma:literal>
                </emma:interpretation>
                <emma:interpretation id="interp7" emma:lang="nb-NO" emma:confidence="0">
                  <emma:literal>22</emma:literal>
                </emma:interpretation>
                <emma:interpretation id="interp8" emma:lang="nb-NO" emma:confidence="0">
                  <emma:literal>k</emma:literal>
                </emma:interpretation>
                <emma:interpretation id="interp9" emma:lang="nb-NO" emma:confidence="0">
                  <emma:literal>[2</emma:literal>
                </emma:interpretation>
              </emma:one-of>
            </emma:emma>
          </inkml:annotationXML>
          <inkml:trace contextRef="#ctx0" brushRef="#br0" timeOffset="6445">7882 204 16384,'0'0'0,"0"0"0,0 0 0,0 0 0,0 0 0,0 0 0,0 0 0,0 2 0,0 3 0,0 4 0,0 2 0,0 4 0,-1 4 0,-3 8 0,0 5 0,-1 5 0,2 4 0,0-2 0,1-1 0,0-1 0,-1-3 0,-1 1 0,-2 0 0,0 2 0,-1 1 0,1 0 0,2 0 0,0-1 0,3-2 0,0-2 0,-1-4 0,1-3 0,0-2 0,0-3 0,1-1 0,-1-2 0,1-3 0,0-1 0,0-2 0,0-2 0,0-2 0,0 0 0,1-1 0,-1-1 0,0 1 0,1-1 0,0 1 0,4-1 0,4 2 0,6-1 0,2 2 0,1-2 0,1 0 0,-2 0 0,0-1 0,-1-2 0,0 0 0,0-2 0,1 2 0,0-1 0,-1 0 0,0 0 0,0-1 0,-2 0 0,1-1 0,-1-1 0,-2 0 0,-4 0 0,-3 0 0</inkml:trace>
          <inkml:trace contextRef="#ctx0" brushRef="#br0" timeOffset="7847">8256 948 16384,'0'0'0,"0"0"0,0 0 0,0 0 0,0 0 0,0 0 0,0 0 0,0 0 0,0 0 0,0 0 0,0 0 0,2-3 0,3-2 0,4-3 0,5-3 0,3 0 0,4-2 0,3 2 0,2 1 0,0 2 0,1 3 0,0 3 0,-2 3 0,-3 4 0,0 4 0,-5 5 0,-2 3 0,-5 6 0,-6 4 0,-8 4 0,-8 5 0,-6 3 0,-7 4 0,-3 1 0,-2-1 0,-1-3 0,3-2 0,2-6 0,2-3 0,5-5 0,4-7 0,3-4 0,4-3 0,0-3 0,2-1 0,3-2 0,0-2 0,2-1 0,1-1 0,0 0 0,0-1 0,4 4 0,3 1 0,4 1 0,3 1 0,3 1 0,2 0 0,1 0 0,1 1 0,1-1 0,-1 0 0,2 0 0,-2-1 0,-1 2 0,-2-2 0,-1-1 0,0 0 0,-4-2 0,-1-2 0,-1-2 0,-3 0 0,-2-1 0,-2 1 0</inkml:trace>
        </inkml:traceGroup>
        <inkml:traceGroup>
          <inkml:annotationXML>
            <emma:emma xmlns:emma="http://www.w3.org/2003/04/emma" version="1.0">
              <emma:interpretation id="{99B47EAA-2608-4CB5-AAA1-FF93372A3FB2}" emma:medium="tactile" emma:mode="ink">
                <msink:context xmlns:msink="http://schemas.microsoft.com/ink/2010/main" type="inkWord" rotatedBoundingBox="20611,4600 23687,4632 23670,6310 20594,6278">
                  <msink:destinationLink direction="with" ref="{3B61BC9B-753F-414C-8989-A739FB59CB81}"/>
                </msink:context>
              </emma:interpretation>
              <emma:one-of disjunction-type="recognition" id="oneOf2">
                <emma:interpretation id="interp10" emma:lang="nb-NO" emma:confidence="0">
                  <emma:literal>slias</emma:literal>
                </emma:interpretation>
                <emma:interpretation id="interp11" emma:lang="nb-NO" emma:confidence="0">
                  <emma:literal>Blas</emma:literal>
                </emma:interpretation>
                <emma:interpretation id="interp12" emma:lang="nb-NO" emma:confidence="0">
                  <emma:literal>Bias</emma:literal>
                </emma:interpretation>
                <emma:interpretation id="interp13" emma:lang="nb-NO" emma:confidence="0">
                  <emma:literal>Buas</emma:literal>
                </emma:interpretation>
                <emma:interpretation id="interp14" emma:lang="nb-NO" emma:confidence="0">
                  <emma:literal>lias</emma:literal>
                </emma:interpretation>
              </emma:one-of>
            </emma:emma>
          </inkml:annotationXML>
          <inkml:trace contextRef="#ctx0" brushRef="#br0" timeOffset="14341">13464-30 16384,'0'0'0,"0"0"0,0 0 0,0 0 0,0 0 0,0 0 0,3-2 0,2-2 0,6-3 0,11-4 0,9-1 0,9-2 0,7-1 0,3 2 0,-2 1 0,-4 3 0,-7 3 0,-3 2 0,-3 3 0,2 0 0,1 3 0,2 1 0,0 2 0,-1 1 0,-1 4 0,-4 3 0,-2 2 0,-5 4 0,-4 4 0,-7 4 0,-8 6 0,-8 4 0,-8 3 0,-9 5 0,-7 4 0,-6 7 0,-3 1 0,2 3 0,0-1 0,-1-4 0,0-5 0,-2-7 0,3-7 0,3-8 0,5-9 0,7-6 0,4-4 0,6-4 0,3-2 0,4-1 0,2-2 0,2 0 0,0-1 0,2 2 0,7 0 0,9 1 0,6 1 0,6 4 0,7 2 0,5 4 0,3 4 0,4 4 0,-1 4 0,-4 4 0,-4 2 0,-8 2 0,-6 0 0,-7-1 0,-7 1 0,-3 1 0,-7 2 0,-4 8 0,-10 11 0,-8 6 0,-10 2 0,-6-4 0,-4-7 0,-3-9 0,-6-8 0,-8-8 0,-10-9 0,-7-8 0,-3-7 0,-1-8 0,3-7 0,7-7 0,9-5 0,13-4 0,12-2 0,19-5 0,10 4 0,6 7 0,3 8 0</inkml:trace>
          <inkml:trace contextRef="#ctx0" brushRef="#br0" timeOffset="13172">13596-169 16384,'0'0'0,"0"0"0,0 0 0,0 0 0,0 0 0,0 4 0,0 5 0,0 6 0,0 7 0,0 10 0,2 6 0,0 6 0,-1 3 0,-2 0 0,-2 5 0,-3 8 0,-2 7 0,-2 3 0,-1-1 0,2-4 0,1-5 0,0 3 0,2 4 0,1 4 0,-2 0 0,1-4 0,-1-5 0,1-4 0,0-1 0,-2-1 0,2-3 0,1-1 0,0-3 0,2-6 0,0-6 0,2-7 0,-1-6 0,0-6 0,0-5 0,0-3 0,1-3 0,0 0 0,1-2 0,0-1 0,0-1 0,0-3 0,0 1 0,0-1 0,0-1 0,0 1 0,0 0 0,0 0 0,0 0 0,0-3 0,0 0 0,0 1 0,0-1 0</inkml:trace>
          <inkml:trace contextRef="#ctx0" brushRef="#br0" timeOffset="16240">14646 674 16384,'0'0'0,"0"0"0,0 0 0,0 0 0,0 0 0,0 0 0,0 0 0,0 0 0,0 0 0,0 0 0,0 0 0,0 2 0,0 3 0,0 5 0,-1 5 0,-2 9 0,1 7 0,-2 6 0,0 4 0,-1 0 0,0-1 0,-2-1 0,1-1 0,0-3 0,-1 1 0,2 0 0,0-1 0,3 1 0,1-1 0,0 0 0,2-1 0,2-3 0,1-2 0,1-3 0,1-3 0,1-4 0,-1-2 0,-1-4 0,2-2 0,0-3 0,3 0 0,-2-2 0,-1-2 0,-2-1 0,-3-2 0,0-1 0,-2 0 0,0-1 0</inkml:trace>
          <inkml:trace contextRef="#ctx0" brushRef="#br0" timeOffset="18948">15525 639 16384,'0'0'0,"0"0"0,0 0 0,0 0 0,0 0 0,0 0 0,-1 0 0,-2 0 0,-4 0 0,-2 0 0,-3 0 0,-4 0 0,-6 0 0,-2 0 0,0 1 0,1 2 0,-2 3 0,1 2 0,-3 3 0,-2 5 0,-8 7 0,-5 6 0,-2 7 0,-3 8 0,6 3 0,4 3 0,8 1 0,6-2 0,8 3 0,4-1 0,3 2 0,5-4 0,1-5 0,4-7 0,1-5 0,1-6 0,4-4 0,2-4 0,1-3 0,1-4 0,1-2 0,2-3 0,2-2 0,0-3 0,3-1 0,-1-3 0,1-3 0,0-3 0,1-6 0,-1-6 0,0-3 0,1-5 0,0-3 0,2-4 0,0-3 0,-2-1 0,-1-2 0,-3-4 0,-1-2 0,-2 0 0,0 0 0,-1 6 0,0 5 0,-1 6 0,2 5 0,-3 4 0,0 3 0,-3 6 0,0 2 0,-2 3 0,-1 3 0,-3 0 0,0 0 0,-1 3 0,-1 0 0,0 1 0,-1 0 0,1 1 0,-1 0 0,1 1 0,0-1 0,0 0 0,-1 4 0,-2 10 0,-1 14 0,-1 12 0,-1 10 0,-1 6 0,-1 2 0,-2 2 0,1 0 0,-2-1 0,-1-6 0,1-9 0,2-7 0,3-7 0,3-6 0,3-5 0,5-3 0,3-2 0,3-2 0,4-1 0,3-1 0,1-3 0,0-2 0,-1-3 0,-2-5 0,-5-1 0,-3 0 0,-4 0 0</inkml:trace>
          <inkml:trace contextRef="#ctx0" brushRef="#br0" timeOffset="20513">16448 687 16384,'0'0'0,"0"0"0,-4 0 0,-4 1 0,-5 2 0,-6 1 0,-6 3 0,-6 0 0,-2 3 0,1 1 0,3 1 0,2 2 0,2 4 0,4 3 0,3 5 0,4 0 0,5-1 0,2-1 0,5-1 0,2-1 0,3-1 0,3 0 0,3-1 0,3-2 0,5 1 0,2 0 0,3 0 0,3 3 0,-1 1 0,-1 6 0,0 5 0,-2 6 0,-4 1 0,-6-1 0,-5-2 0,-5-4 0,-5-2 0,-6-6 0,-5-2 0,-7-3 0,-6-3 0,-3-3 0,-2-5 0,0-3 0,-1-5 0,-1-3 0,2-3 0,2-3 0,3-3 0,1-9 0,6 1 0,6 3 0,6 3 0</inkml:trace>
        </inkml:traceGroup>
      </inkml:traceGroup>
    </inkml:traceGroup>
  </inkml:traceGroup>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00:06.563"/>
    </inkml:context>
    <inkml:brush xml:id="br0">
      <inkml:brushProperty name="width" value="0.04667" units="cm"/>
      <inkml:brushProperty name="height" value="0.04667" units="cm"/>
      <inkml:brushProperty name="ignorePressure" value="1"/>
    </inkml:brush>
  </inkml:definitions>
  <inkml:trace contextRef="#ctx0" brushRef="#br0">2856 500 16384,'0'0'0,"0"0"0,0 0 0,0 0 0,0 0 0,0 0 0,0 0 0,0 0 0,0 0 0,0 0 0,0 0 0,0 0 0,0 0 0,0 0 0,0 0 0,0 0 0,0 0 0,0 0 0,0 0 0,0 0 0,0 0 0,0 0 0,0 0 0,0 0 0,0 0 0,0 0 0,0 0 0,0 0 0,0 0 0,0 0 0,0 0 0,0 0 0,0 0 0,0 0 0,0 0 0,0 0 0,0 0 0,0 0 0,0 0 0,0 0 0,0 0 0,0 0 0,0 0 0,0 0 0,0 0 0,0 0 0,0 0 0,0 0 0,0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0:59:17.991"/>
    </inkml:context>
    <inkml:brush xml:id="br0">
      <inkml:brushProperty name="width" value="0.04667" units="cm"/>
      <inkml:brushProperty name="height" value="0.04667" units="cm"/>
      <inkml:brushProperty name="ignorePressure" value="1"/>
    </inkml:brush>
  </inkml:definitions>
  <inkml:traceGroup>
    <inkml:annotationXML>
      <emma:emma xmlns:emma="http://www.w3.org/2003/04/emma" version="1.0">
        <emma:interpretation id="{3B61BC9B-753F-414C-8989-A739FB59CB81}" emma:medium="tactile" emma:mode="ink">
          <msink:context xmlns:msink="http://schemas.microsoft.com/ink/2010/main" type="inkDrawing" rotatedBoundingBox="11872,11138 23177,2358 26230,6289 14925,15069" hotPoints="23994,7568 24107,8139 14957,9954 14844,9384" semanticType="enclosure" shapeName="Rectangle">
            <msink:sourceLink direction="with" ref="{99B47EAA-2608-4CB5-AAA1-FF93372A3FB2}"/>
            <msink:sourceLink direction="with" ref="{41BF920D-2E76-4CEC-B222-64AE229FD3C4}"/>
            <msink:destinationLink direction="with" ref="{23B5A620-F6B9-48C7-9288-A1FA6959A176}"/>
            <msink:destinationLink direction="with" ref="{F2FCC071-519A-4EBB-BE83-CEF514EAEDC6}"/>
          </msink:context>
        </emma:interpretation>
      </emma:emma>
    </inkml:annotationXML>
    <inkml:trace contextRef="#ctx0" brushRef="#br0">8369 981 16384,'0'0'0,"0"0"0,0 0 0,5 0 0,10-2 0,13-3 0,28-2 0,40 2 0,37 6 0,29 8 0,28 13 0,17 15 0,-5 15 0,-16 23 0,-24 25 0,-24 17 0,-26 8 0,-18 17 0,-18 24 0,-17 17 0,-22 22 0,-28 33 0,-26 18 0,-22 15 0,-21 4 0,-26-10 0,-36-12 0,-32-10 0,-24-17 0,-19-23 0,-15-26 0,-9-26 0,-19-24 0,-12-23 0,-6-25 0,-20-24 0,10-26 0,6-25 0,4-23 0,16-19 0,20-15 0,23-13 0,18-25 0,16-34 0,13-44 0,16-62 0,25-31 0,31-35 0,36-6 0,42 0 0,50-10 0,40 16 0,33 18 0,38 8 0,26 21 0,8 34 0,13 39 0,21 35 0,9 41 0,15 37 0,13 36 0,-13 30 0,-7 25 0,-34 13 0,-53 0 0,-54-8 0</inkml:trace>
    <inkml:trace contextRef="#ctx0" brushRef="#br0" timeOffset="23550">7010 5020 16384,'0'0'0,"0"0"0,0 0 0,0 0 0,0 0 0,0 0 0,0 0 0,0 0 0,0 6 0,-1 8 0,-4 12 0,-3 13 0,-3 12 0,-9 9 0,-8 7 0,-8 1 0,-8 4 0,-8 8 0,-10 15 0,-8 18 0,-3 10 0,0 3 0,-1 2 0,-3 5 0,-7 10 0,-7 3 0,-5-3 0,-2-8 0,3-4 0,3 3 0,9 7 0,4 3 0,-1-1 0,-3-2 0,-8 0 0,-5 3 0,-1-6 0,7-8 0,5-9 0,4-6 0,6-5 0,-2 3 0,-4 4 0,0-4 0,2-7 0,0-10 0,3-11 0,7-11 0,9-11 0,8-9 0,10-4 0,5-4 0,5-1 0,4-1 0,1 1 0,1 1 0,0-3 0,2-1 0,0-3 0,2-3 0,3-4 0,5-8 0,3-3 0,2-6 0,4-6 0,2-3 0,2-3 0,3-7 0,7-14 0,8-20 0,2-4 0,-3 5 0,-4 10 0</inkml:trace>
    <inkml:trace contextRef="#ctx0" brushRef="#br0" timeOffset="24873">7103 5151 16384,'0'0'0,"0"0"0,0 0 0,0 0 0,0 0 0,0 0 0,0 0 0,0 0 0,0 0 0,-2 4 0,-3 5 0,-6 8 0,-10 6 0,-15 7 0,-17 7 0,-18 5 0,-13 2 0,-5-4 0,-2-1 0,-13 0 0,-13-1 0,-19 0 0,-7-1 0,2-1 0,-2 4 0,-14 8 0,-10 6 0,-2 5 0,0 4 0,-2 4 0,-8 2 0,1-5 0,14-6 0,4-6 0,-5-4 0,-8-1 0,-3 0 0,-3 5 0,-17 14 0,-3 11 0,7 9 0,5 8 0,-5 3 0,-1-1 0,12-6 0,8-5 0,-17 11 0,-7 7 0,9 2 0,8-1 0,1-3 0,-3-2 0,1-2 0,3 0 0,-2 6 0,-1 4 0,9-5 0,17-9 0,19-11 0,11-7 0,3-8 0,2-8 0,1-3 0,2-3 0,7 2 0,9-2 0,6 1 0,5 3 0,0 1 0,2 0 0,4-4 0,3-6 0,3-5 0,9-5 0,10-6 0,7-3 0,11-6 0,7-4 0,5-4 0,4-1 0,6-4 0,3-2 0,3-2 0,5-2 0,2-2 0,4-1 0,2-1 0,0 0 0,1-1 0,0 1 0</inkml:trace>
  </inkml:traceGroup>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00:14.341"/>
    </inkml:context>
    <inkml:brush xml:id="br0">
      <inkml:brushProperty name="width" value="0.04667" units="cm"/>
      <inkml:brushProperty name="height" value="0.04667" units="cm"/>
      <inkml:brushProperty name="ignorePressure" value="1"/>
    </inkml:brush>
  </inkml:definitions>
  <inkml:trace contextRef="#ctx0" brushRef="#br0">4575 623 16384,'0'0'0,"0"0"0,0 0 0,0 0 0,0 0 0,0 0 0,0 0 0,0 0 0,0 0 0,0 0 0,0 0 0,0 0 0,0 0 0,0 0 0,0 0 0,0 0 0,0 0 0,0 0 0,0 0 0,0 0 0,0 0 0,0 0 0,0 0 0,0 0 0,0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0:59:38.861"/>
    </inkml:context>
    <inkml:brush xml:id="br0">
      <inkml:brushProperty name="width" value="0.04667" units="cm"/>
      <inkml:brushProperty name="height" value="0.04667" units="cm"/>
      <inkml:brushProperty name="ignorePressure" value="1"/>
    </inkml:brush>
  </inkml:definitions>
  <inkml:traceGroup>
    <inkml:annotationXML>
      <emma:emma xmlns:emma="http://www.w3.org/2003/04/emma" version="1.0">
        <emma:interpretation id="{F2FCC071-519A-4EBB-BE83-CEF514EAEDC6}" emma:medium="tactile" emma:mode="ink">
          <msink:context xmlns:msink="http://schemas.microsoft.com/ink/2010/main" type="inkDrawing" rotatedBoundingBox="12160,11930 14606,7363 14672,7398 12226,11965" semanticType="callout" shapeName="Other">
            <msink:sourceLink direction="with" ref="{53AB5EA8-A2D1-45A0-907E-779B6ECC71CF}"/>
            <msink:sourceLink direction="with" ref="{3B61BC9B-753F-414C-8989-A739FB59CB81}"/>
          </msink:context>
        </emma:interpretation>
      </emma:emma>
    </inkml:annotationXML>
    <inkml:trace contextRef="#ctx0" brushRef="#br0">5005 4688 16384,'0'0'0,"0"0"0,0 0 0,0 0 0,0 0 0,0 0 0,0 0 0,0 0 0,0 0 0,0 0 0,0 0 0,0 0 0,-4 4 0,-5 7 0,-8 10 0,-9 13 0,-6 20 0,-11 17 0,-5 14 0,-7 5 0,-2 3 0,-2-2 0,-4 4 0,0 13 0,0 12 0,-1 10 0,-1 1 0,-7 4 0,-10 16 0,-6 11 0,1-2 0,0-5 0,4-5 0,3 4 0,4 2 0,2-7 0,4-9 0,2-9 0,1-5 0,-5 3 0,-2-2 0,2-6 0,4-11 0,9-13 0,8-11 0,6-5 0,6-3 0,2 1 0,3 3 0,0 2 0,0-4 0,2-7 0,3-8 0,2-9 0,3-11 0,4-7 0,3-8 0,4-4 0,0-3 0,2-1 0,-1-1 0,1 1 0,2-4 0,-2 0 0,2-5 0,2-3 0,2-5 0,2-1 0,2-3 0,0-1 0,1-1 0,1 1 0,-1-1 0,1 0 0,5 1 0,2 0 0,-1-1 0,0 1 0</inkml:trace>
  </inkml:traceGroup>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00:34.187"/>
    </inkml:context>
    <inkml:brush xml:id="br0">
      <inkml:brushProperty name="width" value="0.04667" units="cm"/>
      <inkml:brushProperty name="height" value="0.04667" units="cm"/>
      <inkml:brushProperty name="ignorePressure" value="1"/>
    </inkml:brush>
  </inkml:definitions>
  <inkml:traceGroup>
    <inkml:annotationXML>
      <emma:emma xmlns:emma="http://www.w3.org/2003/04/emma" version="1.0">
        <emma:interpretation id="{1F5CF201-FD04-449D-82B8-D6BB40B713A8}" emma:medium="tactile" emma:mode="ink">
          <msink:context xmlns:msink="http://schemas.microsoft.com/ink/2010/main" type="writingRegion" rotatedBoundingBox="17508,13073 18771,13073 18771,14239 17508,14239">
            <msink:destinationLink direction="with" ref="{CEEFE30A-E1B9-418E-85EC-6EA604F5A1B0}"/>
          </msink:context>
        </emma:interpretation>
      </emma:emma>
    </inkml:annotationXML>
    <inkml:traceGroup>
      <inkml:annotationXML>
        <emma:emma xmlns:emma="http://www.w3.org/2003/04/emma" version="1.0">
          <emma:interpretation id="{DC0435A6-F7E8-4A20-BA89-749DDBDED58F}" emma:medium="tactile" emma:mode="ink">
            <msink:context xmlns:msink="http://schemas.microsoft.com/ink/2010/main" type="paragraph" rotatedBoundingBox="17508,13073 18771,13073 18771,14239 17508,14239" alignmentLevel="1"/>
          </emma:interpretation>
        </emma:emma>
      </inkml:annotationXML>
      <inkml:traceGroup>
        <inkml:annotationXML>
          <emma:emma xmlns:emma="http://www.w3.org/2003/04/emma" version="1.0">
            <emma:interpretation id="{1CC339C3-BD06-4F70-AC10-4923CBA64DFE}" emma:medium="tactile" emma:mode="ink">
              <msink:context xmlns:msink="http://schemas.microsoft.com/ink/2010/main" type="line" rotatedBoundingBox="17508,13073 18771,13073 18771,14239 17508,14239"/>
            </emma:interpretation>
          </emma:emma>
        </inkml:annotationXML>
        <inkml:traceGroup>
          <inkml:annotationXML>
            <emma:emma xmlns:emma="http://www.w3.org/2003/04/emma" version="1.0">
              <emma:interpretation id="{DAE24C0F-2BED-40D8-B53B-7A4B850F5421}" emma:medium="tactile" emma:mode="ink">
                <msink:context xmlns:msink="http://schemas.microsoft.com/ink/2010/main" type="inkWord" rotatedBoundingBox="17508,13073 18771,13073 18771,14239 17508,14239"/>
              </emma:interpretation>
              <emma:one-of disjunction-type="recognition" id="oneOf0">
                <emma:interpretation id="interp0" emma:lang="nb-NO" emma:confidence="0">
                  <emma:literal>Q</emma:literal>
                </emma:interpretation>
                <emma:interpretation id="interp1" emma:lang="nb-NO" emma:confidence="0">
                  <emma:literal>a</emma:literal>
                </emma:interpretation>
                <emma:interpretation id="interp2" emma:lang="nb-NO" emma:confidence="0">
                  <emma:literal>q</emma:literal>
                </emma:interpretation>
                <emma:interpretation id="interp3" emma:lang="nb-NO" emma:confidence="0">
                  <emma:literal>g</emma:literal>
                </emma:interpretation>
                <emma:interpretation id="interp4" emma:lang="nb-NO" emma:confidence="0">
                  <emma:literal>or</emma:literal>
                </emma:interpretation>
              </emma:one-of>
            </emma:emma>
          </inkml:annotationXML>
          <inkml:trace contextRef="#ctx0" brushRef="#br0">8113 1702 16384,'0'0'0,"0"0"0,0 0 0,0 0 0,0 0 0,0 0 0,2 0 0,4 0 0,-1 0 0,4 0 0,0 0 0,1 0 0,1 0 0,1 0 0,2 0 0,2 1 0,4 3 0,7 2 0,5 5 0,6 3 0,4 3 0,1 4 0,-2 2 0,-5 2 0,-5 2 0,-3 5 0,-4 8 0,-3 8 0,-5 5 0,-4 3 0,-6 2 0,-6-2 0,-6 4 0,-9 3 0,-9 3 0,-9 0 0,-5-3 0,-3-9 0,-2-7 0,0-8 0,-1-9 0,-4-5 0,-5-6 0,0-5 0,1-3 0,-1-4 0,3-4 0,5-4 0,5-3 0,7-4 0,3-5 0,2-7 0,-1-14 0,0-12 0,3-11 0,4-4 0,6-5 0,5-3 0,7-3 0,6 0 0,4 5 0,5 7 0,2 8 0,1 8 0,1 8 0,2 5 0,5 4 0,5 3 0,7 2 0,9 4 0,5 4 0,2 2 0,-1 4 0,-8 3 0,-11 2 0,-11 2 0</inkml:trace>
          <inkml:trace contextRef="#ctx0" brushRef="#br0" timeOffset="1079">8748 2403 16384,'0'0'0,"0"0"0,0 0 0,0 0 0,0 0 0,0 0 0,0 0 0,0 0 0,0 0 0,0 0 0,2 0 0,5 0 0,3 0 0,5 0 0,3 0 0,4 2 0,1 0 0,0 2 0,-2 2 0,-2 5 0,-2 4 0,-6 7 0,-5 5 0,-9 4 0,-5 1 0,-7-1 0,-2-1 0,-4-3 0,-3-2 0,1-4 0,2-2 0,2-3 0,5-6 0,1 0 0,5-4 0,2-1 0,3-3 0,1-1 0,2-1 0,1 0 0,-1-1 0,1 3 0,2 3 0,7 3 0,5 4 0,6 4 0,4 2 0,1 0 0,-1-2 0,-1-5 0,-1-6 0,-1-9 0,-5-3 0,-5-1 0,-4 1 0</inkml:trace>
        </inkml:traceGroup>
      </inkml:traceGroup>
    </inkml:traceGroup>
  </inkml:traceGroup>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00:30.976"/>
    </inkml:context>
    <inkml:brush xml:id="br0">
      <inkml:brushProperty name="width" value="0.04667" units="cm"/>
      <inkml:brushProperty name="height" value="0.04667" units="cm"/>
      <inkml:brushProperty name="ignorePressure" value="1"/>
    </inkml:brush>
  </inkml:definitions>
  <inkml:traceGroup>
    <inkml:annotationXML>
      <emma:emma xmlns:emma="http://www.w3.org/2003/04/emma" version="1.0">
        <emma:interpretation id="{BF36D088-CBE0-4C26-857F-28A3142CC1F6}" emma:medium="tactile" emma:mode="ink">
          <msink:context xmlns:msink="http://schemas.microsoft.com/ink/2010/main" type="writingRegion" rotatedBoundingBox="11275,13102 12329,13102 12329,14164 11275,14164">
            <msink:destinationLink direction="with" ref="{AE228131-4281-4847-804A-8E7170C523C1}"/>
          </msink:context>
        </emma:interpretation>
      </emma:emma>
    </inkml:annotationXML>
    <inkml:traceGroup>
      <inkml:annotationXML>
        <emma:emma xmlns:emma="http://www.w3.org/2003/04/emma" version="1.0">
          <emma:interpretation id="{42DD1033-125C-49E8-990F-A6350F9B87DB}" emma:medium="tactile" emma:mode="ink">
            <msink:context xmlns:msink="http://schemas.microsoft.com/ink/2010/main" type="paragraph" rotatedBoundingBox="11275,13102 12329,13102 12329,14164 11275,14164" alignmentLevel="1"/>
          </emma:interpretation>
        </emma:emma>
      </inkml:annotationXML>
      <inkml:traceGroup>
        <inkml:annotationXML>
          <emma:emma xmlns:emma="http://www.w3.org/2003/04/emma" version="1.0">
            <emma:interpretation id="{59ACF234-0F4F-4458-826B-65DFBAF0FEFD}" emma:medium="tactile" emma:mode="ink">
              <msink:context xmlns:msink="http://schemas.microsoft.com/ink/2010/main" type="line" rotatedBoundingBox="11275,13102 12329,13102 12329,14164 11275,14164"/>
            </emma:interpretation>
          </emma:emma>
        </inkml:annotationXML>
        <inkml:traceGroup>
          <inkml:annotationXML>
            <emma:emma xmlns:emma="http://www.w3.org/2003/04/emma" version="1.0">
              <emma:interpretation id="{6A662E7B-CB7D-4FE6-974C-EBBF87F348FF}" emma:medium="tactile" emma:mode="ink">
                <msink:context xmlns:msink="http://schemas.microsoft.com/ink/2010/main" type="inkWord" rotatedBoundingBox="11275,13102 12329,13102 12329,14164 11275,14164"/>
              </emma:interpretation>
              <emma:one-of disjunction-type="recognition" id="oneOf0">
                <emma:interpretation id="interp0" emma:lang="nb-NO" emma:confidence="0">
                  <emma:literal>Q</emma:literal>
                </emma:interpretation>
                <emma:interpretation id="interp1" emma:lang="nb-NO" emma:confidence="0">
                  <emma:literal>a</emma:literal>
                </emma:interpretation>
                <emma:interpretation id="interp2" emma:lang="nb-NO" emma:confidence="0">
                  <emma:literal>q</emma:literal>
                </emma:interpretation>
                <emma:interpretation id="interp3" emma:lang="nb-NO" emma:confidence="0">
                  <emma:literal>J</emma:literal>
                </emma:interpretation>
                <emma:interpretation id="interp4" emma:lang="nb-NO" emma:confidence="0">
                  <emma:literal>g</emma:literal>
                </emma:interpretation>
              </emma:one-of>
            </emma:emma>
          </inkml:annotationXML>
          <inkml:trace contextRef="#ctx0" brushRef="#br0">1677 1856 16384,'0'0'0,"0"0"0,0 0 0,0 0 0,0 0 0,1-1 0,3-3 0,2-1 0,4-2 0,2-1 0,5-1 0,6 0 0,4 0 0,4 1 0,3 1 0,1 2 0,0 4 0,-4 2 0,0 3 0,-3 2 0,-2 5 0,-1 3 0,-1 4 0,-2 3 0,0 3 0,-1 6 0,-1 7 0,-3 6 0,-5 3 0,-4 1 0,-5 2 0,-3-2 0,-4 2 0,-2 0 0,-2 3 0,-3 0 0,-3-2 0,-3-3 0,-4-2 0,-3-6 0,-5-6 0,-4-3 0,-3-7 0,-3-4 0,1-3 0,3-6 0,3-3 0,6-5 0,1-3 0,1-7 0,-4-6 0,-3-11 0,-4-9 0,-2-7 0,1-2 0,2 1 0,5 1 0,4 4 0,5 0 0,5-3 0,7-5 0,8-8 0,6-4 0,7 0 0,6-1 0,3 5 0,1 4 0,0 6 0,0 4 0,1 5 0,4 3 0,12 5 0,14 4 0,10 4 0,-6 5 0,-13 6 0,-14 2 0</inkml:trace>
          <inkml:trace contextRef="#ctx0" brushRef="#br0" timeOffset="1489">2410 2537 16384,'0'0'0,"0"0"0,0 0 0,0 0 0,0 0 0,0 0 0,0 0 0,0 0 0,0 0 0,2-2 0,3-4 0,1-2 0,2-3 0,0-2 0,1-1 0,-2 1 0,0 0 0,-1 1 0,0 2 0,1-1 0,-1 3 0,0 0 0,0 2 0,-1 1 0,-2 1 0,-1 3 0,-1 0 0,-1 1 0,0 0 0,2 0 0,2 6 0,1 12 0,0 9 0,-1 6 0,-1 4 0,-1-1 0,-2-1 0,1-3 0,-2-3 0,-1-4 0,1-3 0,0-3 0,0-3 0,0-2 0,1 0 0,0-2 0,0-3 0,0-1 0,0-3 0,0-1 0,0-3 0</inkml:trace>
        </inkml:traceGroup>
      </inkml:traceGroup>
    </inkml:traceGroup>
  </inkml:traceGroup>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00:58.649"/>
    </inkml:context>
    <inkml:brush xml:id="br0">
      <inkml:brushProperty name="width" value="0.04667" units="cm"/>
      <inkml:brushProperty name="height" value="0.04667" units="cm"/>
      <inkml:brushProperty name="ignorePressure" value="1"/>
    </inkml:brush>
  </inkml:definitions>
  <inkml:traceGroup>
    <inkml:annotationXML>
      <emma:emma xmlns:emma="http://www.w3.org/2003/04/emma" version="1.0">
        <emma:interpretation id="{73A3B842-87A1-4B08-B905-923D240F1C80}" emma:medium="tactile" emma:mode="ink">
          <msink:context xmlns:msink="http://schemas.microsoft.com/ink/2010/main" type="writingRegion" rotatedBoundingBox="9523,9018 15433,10650 14991,12250 9081,10618"/>
        </emma:interpretation>
      </emma:emma>
    </inkml:annotationXML>
    <inkml:traceGroup>
      <inkml:annotationXML>
        <emma:emma xmlns:emma="http://www.w3.org/2003/04/emma" version="1.0">
          <emma:interpretation id="{E02E3509-9B31-4CF9-8C99-859B41AE1FF6}" emma:medium="tactile" emma:mode="ink">
            <msink:context xmlns:msink="http://schemas.microsoft.com/ink/2010/main" type="paragraph" rotatedBoundingBox="9254,9857 12892,9761 12915,10644 9278,10740" alignmentLevel="1"/>
          </emma:interpretation>
        </emma:emma>
      </inkml:annotationXML>
      <inkml:traceGroup>
        <inkml:annotationXML>
          <emma:emma xmlns:emma="http://www.w3.org/2003/04/emma" version="1.0">
            <emma:interpretation id="{D11A75A4-4506-4982-B41F-083679E240F2}" emma:medium="tactile" emma:mode="ink">
              <msink:context xmlns:msink="http://schemas.microsoft.com/ink/2010/main" type="line" rotatedBoundingBox="9254,9857 12892,9761 12915,10644 9278,10740"/>
            </emma:interpretation>
          </emma:emma>
        </inkml:annotationXML>
        <inkml:traceGroup>
          <inkml:annotationXML>
            <emma:emma xmlns:emma="http://www.w3.org/2003/04/emma" version="1.0">
              <emma:interpretation id="{60E89078-6946-4298-A1E9-8813B23E35AB}" emma:medium="tactile" emma:mode="ink">
                <msink:context xmlns:msink="http://schemas.microsoft.com/ink/2010/main" type="inkWord" rotatedBoundingBox="9312,9810 10526,10203 10328,10814 9114,10420">
                  <msink:destinationLink direction="with" ref="{AE228131-4281-4847-804A-8E7170C523C1}"/>
                </msink:context>
              </emma:interpretation>
              <emma:one-of disjunction-type="recognition" id="oneOf0">
                <emma:interpretation id="interp0" emma:lang="nb-NO" emma:confidence="0">
                  <emma:literal>Wik</emma:literal>
                </emma:interpretation>
                <emma:interpretation id="interp1" emma:lang="nb-NO" emma:confidence="0">
                  <emma:literal>Wn</emma:literal>
                </emma:interpretation>
                <emma:interpretation id="interp2" emma:lang="nb-NO" emma:confidence="0">
                  <emma:literal>WH</emma:literal>
                </emma:interpretation>
                <emma:interpretation id="interp3" emma:lang="nb-NO" emma:confidence="0">
                  <emma:literal>Wh</emma:literal>
                </emma:interpretation>
                <emma:interpretation id="interp4" emma:lang="nb-NO" emma:confidence="0">
                  <emma:literal>WII</emma:literal>
                </emma:interpretation>
              </emma:one-of>
            </emma:emma>
          </inkml:annotationXML>
          <inkml:trace contextRef="#ctx0" brushRef="#br0">726 1151 16384,'0'0'0,"0"0"0,0 0 0,0 0 0,0 0 0,0 0 0,0 0 0,0 0 0,0 0 0,0 0 0,0 0 0,0 0 0,0 0 0,0 0 0,0 0 0,0 0 0,0 2 0,0 0 0,1 2 0,1 2 0,0 0 0,2 1 0,0 1 0,3 2 0,0 2 0,1 4 0,2 4 0,0 2 0,0 2 0,1 2 0,1 1 0,-1-1 0,1-1 0,0 0 0,1-3 0,0-1 0,0-2 0,0-1 0,1 1 0,0-1 0,0-1 0,-1 0 0,-2-2 0,-2-2 0,-1-2 0,-2 0 0,-1-2 0,-2-3 0,-1-3 0,-2-1 0,1 0 0,0 1 0,0-2 0,0 1 0,-1-1 0,0-1 0,0 0 0,0 0 0,0 0 0,0 0 0,0 0 0,0 0 0,2-3 0,0-3 0,3-3 0,0 0 0,-1-2 0,2 0 0,-1 1 0,1-1 0,-2 0 0,0 2 0,-3 1 0,1 2 0,0 0 0,0 2 0,1-2 0,-1 1 0,2 1 0,0-1 0,0 0 0,-2 0 0,0 0 0,0 0 0,-1 2 0,0 1 0,-1 0 0,0 1 0,0 1 0,0 0 0,0 0 0,0 0 0,0 1 0,0-1 0,0 0 0,0 0 0,0 0 0,0 0 0,0 0 0,0 0 0,0 0 0,0 0 0,0 0 0,2 0 0,0 0 0,2 2 0,1 4 0,0 2 0,1 3 0,0 1 0,0 0 0,-2 2 0,2-2 0,-2 0 0,0-1 0,1 0 0,-2-1 0,-1 1 0,0-1 0,0-1 0,0 0 0,-2-2 0,1-1 0,0 1 0,1-3 0,-2-1 0,1 0 0,0-2 0,-1 0 0,0-1 0,0-1 0,0 1 0,0 0 0,0 0 0,0 0 0,2-3 0,5-3 0,2-5 0,3-5 0,1-3 0,2-4 0,1-3 0,0-4 0,1-6 0,1-5 0,0-3 0,-2 2 0,0 2 0,-1 3 0,-2 7 0,-1 4 0,-2 7 0,-3 3 0,-1 5 0,-1 3 0,-2 3 0,-2 1 0,0 3 0,-1 0 0,0 1 0,0 1 0,0 0 0,0-1 0,-1 0 0,1 0 0,0 0 0,0 0 0,0 0 0,0 0 0,0 0 0</inkml:trace>
          <inkml:trace contextRef="#ctx0" brushRef="#br0" timeOffset="1583">1439 1615 16384,'0'0'0,"0"0"0,0 0 0,0 0 0,0 0 0,0 0 0,0 0 0,0 0 0,0 0 0,0 0 0,0 0 0,0 0 0,0 0 0,0 0 0,1-2 0,0 0 0,2-2 0,0 0 0,2 0 0,0-2 0,0 0 0,0-1 0,-1 1 0,-1 1 0,-2 0 0,0-1 0,0 2 0,-1 1 0,-1 0 0,1 2 0,0 0 0,0 1 0,0 0 0,-1 0 0,1 1 0,0-1 0,0 0 0,0 0 0,0 0 0,0 0 0,0 0 0,3 2 0,0 2 0,1 4 0,1 7 0,0 6 0,-2 6 0,0 1 0,-2 0 0,-1-2 0,1-2 0,-2-1 0,0-3 0,-2-2 0,0-1 0,0-3 0,-1-2 0,2 0 0,-1-4 0,2 0 0,0-2 0,0 0 0,1-2 0,0-1 0,0-1 0,1-1 0,-1-1 0,0 0 0,0 0 0</inkml:trace>
          <inkml:trace contextRef="#ctx0" brushRef="#br0" timeOffset="2971">1766 1616 16384,'0'0'0,"0"0"0,0 0 0,0 0 0,0 0 0,0 0 0,0 0 0,0 0 0,0 0 0,0 0 0,0 0 0,0 0 0,0 0 0,0 0 0,0 0 0,0 0 0,0 0 0,0 0 0,0 0 0,0 0 0,1-2 0,0 0 0,2-2 0,-1 0 0,2-1 0,-2 1 0,3-2 0,-2 1 0,1 0 0,1 0 0,-2-1 0,1 2 0,-2-1 0,-1 1 0,1 0 0,-2 1 0,0 2 0,0 0 0,0 1 0,-1 0 0,1 0 0,0 1 0,0-1 0,0 0 0,0 0 0,0 0 0,0 0 0,1 2 0,2 3 0,1 2 0,0 5 0,0 4 0,-1 3 0,-1 3 0,0 1 0,-2-1 0,0 0 0,0-3 0,0 0 0,0-1 0,0-1 0,0-2 0,0 1 0,0-2 0,0 0 0,0-1 0,0-2 0,0-2 0,0-1 0,0-2 0,0-2 0,0-1 0,0-2 0,0-1 0,0 0 0,0 0 0,0-1 0,0 1 0,0 0 0,0 0 0,0 0 0,0 0 0</inkml:trace>
        </inkml:traceGroup>
        <inkml:traceGroup>
          <inkml:annotationXML>
            <emma:emma xmlns:emma="http://www.w3.org/2003/04/emma" version="1.0">
              <emma:interpretation id="{6DB86F38-6F59-4EA0-B838-A053475D8D0E}" emma:medium="tactile" emma:mode="ink">
                <msink:context xmlns:msink="http://schemas.microsoft.com/ink/2010/main" type="inkWord" rotatedBoundingBox="11761,9616 13070,10026 12858,10704 11548,10294"/>
              </emma:interpretation>
              <emma:one-of disjunction-type="recognition" id="oneOf1">
                <emma:interpretation id="interp5" emma:lang="nb-NO" emma:confidence="0">
                  <emma:literal>WR</emma:literal>
                </emma:interpretation>
                <emma:interpretation id="interp6" emma:lang="nb-NO" emma:confidence="0">
                  <emma:literal>W12</emma:literal>
                </emma:interpretation>
                <emma:interpretation id="interp7" emma:lang="nb-NO" emma:confidence="0">
                  <emma:literal>Wh</emma:literal>
                </emma:interpretation>
                <emma:interpretation id="interp8" emma:lang="nb-NO" emma:confidence="0">
                  <emma:literal>Wk</emma:literal>
                </emma:interpretation>
                <emma:interpretation id="interp9" emma:lang="nb-NO" emma:confidence="0">
                  <emma:literal>WIM</emma:literal>
                </emma:interpretation>
              </emma:one-of>
            </emma:emma>
          </inkml:annotationXML>
          <inkml:trace contextRef="#ctx0" brushRef="#br0" timeOffset="39749">3174 965 16384,'0'0'0,"0"0"0,0 0 0,0 0 0,0 0 0,0 0 0,0 0 0,0 0 0,0 0 0,0 0 0,0 0 0,0 0 0,0 0 0,0 0 0,0 0 0,0 0 0,0 0 0,0 0 0,0 1 0,0 5 0,1 7 0,1 7 0,2 6 0,2 5 0,1 3 0,5 8 0,1 7 0,3 4 0,-1 2 0,-1-2 0,-3-4 0,-2-6 0,-2-7 0,0-8 0,-3-8 0,-2-6 0,0-4 0,-2-5 0,0-2 0,0-2 0,4-3 0,3-6 0,4-5 0,4-6 0,1-6 0,1-6 0,-1-1 0,-1 0 0,-2 2 0,0 5 0,-1 3 0,1 4 0,-2 5 0,2 5 0,1 7 0,6 13 0,2 12 0,0 12 0,-1 9 0,-3 4 0,-4 0 0,-5-7 0,-2-8 0,-5-11 0,-1-9 0,-1-6 0,0-9 0,4-13 0,3-17 0,2-17 0,1-13 0,1-4 0,-1 1 0,0 2 0,0 3 0,-2 4 0,-1 6 0,0 8 0,-1 9 0,0 8 0,1 4 0,0 6 0,1 5 0,-4 3 0,0 4 0</inkml:trace>
          <inkml:trace contextRef="#ctx0" brushRef="#br0" timeOffset="40812">3880 1444 16384,'0'0'0,"0"0"0,0 0 0,0 0 0,0 0 0,0 0 0,0 0 0,0 0 0,0 0 0,0 0 0,0 0 0,0 0 0,0 0 0,2-1 0,2-2 0,2-2 0,3-3 0,2-2 0,0-3 0,1 0 0,-1 0 0,-1 1 0,-1 2 0,-2 1 0,-2 2 0,-1 3 0,-2 1 0,0 2 0,-2 0 0,1 3 0,2 2 0,2 7 0,-1 9 0,0 8 0,0 9 0,-3 3 0,-1 5 0,-1 0 0,1-5 0,-2-5 0,0-8 0,1-8 0,0-4 0,0-8 0,0-3 0,1-3 0,0-2 0,0 1 0,0-2 0,0 0 0</inkml:trace>
          <inkml:trace contextRef="#ctx0" brushRef="#br0" timeOffset="41887">4256 1411 16384,'0'0'0,"0"0"0,0 0 0,0 0 0,0 0 0,0 0 0,2 0 0,2 0 0,2 0 0,2 0 0,1 0 0,2 0 0,-1 0 0,-1 0 0,0 0 0,-3 0 0,1 0 0,-1 0 0,-2 0 0,1 0 0,-2 0 0,0 0 0,-2 3 0,0 3 0,-2 4 0,-1 5 0,-2 2 0,-3 5 0,-5 2 0,-4 2 0,-2 0 0,-2 1 0,0-2 0,2-3 0,1-2 0,4-4 0,2-5 0,6-3 0,1-4 0,3 0 0,3-1 0,6 2 0,6 0 0,4 0 0,2 0 0,0-1 0,0-1 0,-3-3 0,-1 1 0,-4-2 0,1-1 0,-2-4 0,-3 1 0,-2 0 0,-2 1 0,-3 2 0</inkml:trace>
        </inkml:traceGroup>
      </inkml:traceGroup>
    </inkml:traceGroup>
    <inkml:traceGroup>
      <inkml:annotationXML>
        <emma:emma xmlns:emma="http://www.w3.org/2003/04/emma" version="1.0">
          <emma:interpretation id="{4B03BD96-84A2-4324-A52C-319AC947D1B1}" emma:medium="tactile" emma:mode="ink">
            <msink:context xmlns:msink="http://schemas.microsoft.com/ink/2010/main" type="paragraph" rotatedBoundingBox="10387,9848 15281,11199 14991,12250 10097,10899" alignmentLevel="2"/>
          </emma:interpretation>
        </emma:emma>
      </inkml:annotationXML>
      <inkml:traceGroup>
        <inkml:annotationXML>
          <emma:emma xmlns:emma="http://www.w3.org/2003/04/emma" version="1.0">
            <emma:interpretation id="{5C3E905E-332F-4479-AA5D-B17924B2EC66}" emma:medium="tactile" emma:mode="ink">
              <msink:context xmlns:msink="http://schemas.microsoft.com/ink/2010/main" type="line" rotatedBoundingBox="10387,9848 15281,11199 14991,12250 10097,10898"/>
            </emma:interpretation>
          </emma:emma>
        </inkml:annotationXML>
        <inkml:traceGroup>
          <inkml:annotationXML>
            <emma:emma xmlns:emma="http://www.w3.org/2003/04/emma" version="1.0">
              <emma:interpretation id="{1A92D40F-10FA-48DD-9863-DDFAE86B45E9}" emma:medium="tactile" emma:mode="ink">
                <msink:context xmlns:msink="http://schemas.microsoft.com/ink/2010/main" type="inkWord" rotatedBoundingBox="10155,10686 10162,10688 10103,10900 10096,10898">
                  <msink:destinationLink direction="with" ref="{AE228131-4281-4847-804A-8E7170C523C1}"/>
                </msink:context>
              </emma:interpretation>
              <emma:one-of disjunction-type="recognition" id="oneOf2">
                <emma:interpretation id="interp10" emma:lang="nb-NO" emma:confidence="0">
                  <emma:literal>l</emma:literal>
                </emma:interpretation>
                <emma:interpretation id="interp11" emma:lang="nb-NO" emma:confidence="0">
                  <emma:literal>I</emma:literal>
                </emma:interpretation>
                <emma:interpretation id="interp12" emma:lang="nb-NO" emma:confidence="0">
                  <emma:literal>i</emma:literal>
                </emma:interpretation>
                <emma:interpretation id="interp13" emma:lang="nb-NO" emma:confidence="0">
                  <emma:literal>1</emma:literal>
                </emma:interpretation>
                <emma:interpretation id="interp14" emma:lang="nb-NO" emma:confidence="0">
                  <emma:literal>'</emma:literal>
                </emma:interpretation>
              </emma:one-of>
            </emma:emma>
          </inkml:annotationXML>
          <inkml:trace contextRef="#ctx0" brushRef="#br0" timeOffset="69952">1629 1860 16384,'0'0'0,"0"0"0,0 0 0,0 0 0,0 0 0,0 0 0,0 0 0,0 0 0,0 0 0,0 0 0,0 0 0,0 0 0,0 0 0,0 0 0,0 0 0,0 0 0,0 0 0,0 0 0,0 0 0,0 0 0,0 2 0,0 0 0,-1 2 0,-1 2 0,0 1 0,-1 2 0,-1 3 0,0 3 0,-1 1 0,0 3 0,0 1 0,0 0 0,0-2 0,-1-1 0,1-1 0,0-4 0,2-4 0,1-3 0,1-3 0,1-1 0,-1-1 0</inkml:trace>
        </inkml:traceGroup>
        <inkml:traceGroup>
          <inkml:annotationXML>
            <emma:emma xmlns:emma="http://www.w3.org/2003/04/emma" version="1.0">
              <emma:interpretation id="{41BF920D-2E76-4CEC-B222-64AE229FD3C4}" emma:medium="tactile" emma:mode="ink">
                <msink:context xmlns:msink="http://schemas.microsoft.com/ink/2010/main" type="inkWord" rotatedBoundingBox="13714,11110 15193,11518 14999,12220 13520,11812">
                  <msink:destinationLink direction="with" ref="{3B61BC9B-753F-414C-8989-A739FB59CB81}"/>
                </msink:context>
              </emma:interpretation>
              <emma:one-of disjunction-type="recognition" id="oneOf3">
                <emma:interpretation id="interp15" emma:lang="nb-NO" emma:confidence="0">
                  <emma:literal>'W?</emma:literal>
                </emma:interpretation>
                <emma:interpretation id="interp16" emma:lang="nb-NO" emma:confidence="0">
                  <emma:literal>'Wu?</emma:literal>
                </emma:interpretation>
                <emma:interpretation id="interp17" emma:lang="nb-NO" emma:confidence="0">
                  <emma:literal>'W??</emma:literal>
                </emma:interpretation>
                <emma:interpretation id="interp18" emma:lang="nb-NO" emma:confidence="0">
                  <emma:literal>'W.?</emma:literal>
                </emma:interpretation>
                <emma:interpretation id="interp19" emma:lang="nb-NO" emma:confidence="0">
                  <emma:literal>'w??</emma:literal>
                </emma:interpretation>
              </emma:one-of>
            </emma:emma>
          </inkml:annotationXML>
          <inkml:trace contextRef="#ctx0" brushRef="#br0" timeOffset="46232">5109 2548 16384,'0'0'0,"0"0"0,0 0 0,0 0 0,0 0 0,0 0 0,0 0 0,0 0 0,0 0 0,0 0 0,0 0 0,0 0 0,0 0 0,0 0 0,0 0 0,0 0 0,0 0 0,2 4 0,4 7 0,5 7 0,3 5 0,2 5 0,1 1 0,1 2 0,-1 2 0,1 1 0,-1 3 0,0 3 0,0 1 0,-1 0 0,-3-4 0,-1-5 0,-3-5 0,-1-6 0,-3-4 0,-2-5 0,-1-3 0,-1-4 0,-1-1 0,0-3 0,-1-1 0,1 0 0,-1-1 0,1 1 0,3-2 0,2-6 0,5-8 0,1-10 0,2-5 0,2-6 0,-2 0 0,1 0 0,-1 5 0,-2 4 0,1 4 0,-2 5 0,1 3 0,-1 3 0,0 3 0,1 3 0,2 4 0,4 4 0,1 4 0,0 5 0,2 6 0,0 8 0,-2 8 0,-1 6 0,-3 1 0,-3-2 0,-2-5 0,-3-5 0,-3-5 0,-1-5 0,-2-6 0,0-3 0,0-4 0,0-3 0,-1-1 0,1-1 0,1-5 0,3-8 0,1-9 0,3-8 0,-1-6 0,0-3 0,1-2 0,3-4 0,2-2 0,2 1 0,1 4 0,0 5 0,0 6 0,1 4 0,-1 7 0,0 4 0,-4 4 0,-2 2 0,-1 2 0,-2 2 0,0 2 0,-2 0 0,-2 2 0,-1 2 0,-1-1 0</inkml:trace>
          <inkml:trace contextRef="#ctx0" brushRef="#br0" timeOffset="47934">5980 2973 16384,'0'0'0,"0"0"0,0 0 0,0 0 0,0 0 0,0 0 0,0 0 0,0 0 0,0 0 0,1-2 0,2 0 0,0-2 0,1-1 0,1 0 0,0 0 0,0 0 0,0-2 0,1-1 0,-1-1 0,0-1 0,-1 1 0,1 0 0,-1 3 0,0-1 0,-1 2 0,-1 1 0,-1 1 0,0 2 0,-1 1 0,0-1 0,0 2 0,1 1 0,0 8 0,-1 10 0,1 7 0,0 8 0,1 4 0,-1 1 0,0-1 0,0-5 0,-1-4 0,1-7 0,-1-4 0,0-7 0,0-2 0,0-3 0,-1-4 0,1-1 0,0-1 0,1 0 0,0 1 0,0-1 0,0 0 0,-1 0 0</inkml:trace>
          <inkml:trace contextRef="#ctx0" brushRef="#br0" timeOffset="49040">6364 2885 16384,'0'0'0,"0"0"0,0 0 0,0 0 0,0 0 0,0 0 0,0 0 0,0 0 0,0 0 0,2-2 0,1-1 0,4 0 0,1-1 0,3 1 0,2 0 0,1 2 0,0-1 0,0 3 0,-3 0 0,-2 2 0,-1 1 0,-2 4 0,-4 1 0,-3 4 0,-6 4 0,-4 3 0,-2 0 0,0-2 0,0-1 0,3-4 0,0-3 0,3-3 0,3-2 0,1-3 0,1 0 0,1-1 0,1 2 0,3 4 0,5 2 0,6 4 0,4 2 0,2 1 0,1-1 0,-3-2 0,-4-3 0,-2-1 0,-3-3 0,-5-2 0,-4 1 0,-8 1 0,-9 1 0,-4 2 0,-2 0 0,1-2 0,2 0 0,3 0 0,4-2 0,5-2 0,2-1 0,5-1 0,0-1 0</inkml:trace>
          <inkml:trace contextRef="#ctx0" brushRef="#br0" timeOffset="78075">6209 3196 16384,'0'0'0,"0"0"0,0 0 0,0 0 0,0 0 0,0 0 0,0 0 0,0 0 0,0 0 0,0 0 0,0 0 0,0 0 0,0 0 0,0 0 0,0 0 0,0 0 0,-1 2 0,0 1 0,-3 4 0,-1 4 0,-3 3 0,-1 0 0,-3-2 0,2-2 0,2-3 0,3-3 0</inkml:trace>
          <inkml:trace contextRef="#ctx0" brushRef="#br0" timeOffset="76234">4122 1646 16384,'0'0'0,"0"0"0,0 0 0,0 0 0,0 0 0,0 0 0,0 0 0,0 0 0,0 0 0,0 0 0,0 0 0,0 0 0,0 0 0,0 0 0,0 0 0,0 0 0,0 0 0,0 0 0,0 0 0,0 0 0,0 0 0,0 0 0,0 0 0,0 0 0,0 0 0,0 0 0,-2 2 0,0 0 0,-3 3 0,0 3 0,-1 1 0,-1 4 0,-2 2 0,0 0 0,-1 1 0,0 0 0,0-1 0,0-2 0,1-4 0,3-3 0,2-3 0,2-1 0</inkml:trace>
        </inkml:traceGroup>
      </inkml:traceGroup>
    </inkml:traceGroup>
  </inkml:traceGroup>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2:57.007"/>
    </inkml:context>
    <inkml:brush xml:id="br0">
      <inkml:brushProperty name="width" value="0.04667" units="cm"/>
      <inkml:brushProperty name="height" value="0.04667" units="cm"/>
      <inkml:brushProperty name="color" value="#ED1C24"/>
      <inkml:brushProperty name="ignorePressure" value="1"/>
    </inkml:brush>
  </inkml:definitions>
  <inkml:trace contextRef="#ctx0" brushRef="#br0">8749 2434 16384,'0'0'0,"0"0"0,0 0 0,0 0 0,0 0 0,0 0 0,0 0 0,0 0 0,0 0 0,0 0 0,0 0 0,0 0 0,0 0 0,0 0 0,0 0 0,0 0 0,0 0 0,0 0 0,0 0 0,0 0 0,0 0 0,0 0 0,0 0 0,0 0 0,0 0 0,0 0 0,0 0 0,0 0 0,0 0 0,0 0 0,0 0 0,0 0 0,0 0 0,0 0 0,0 0 0,0 0 0,0 0 0,0 0 0,0 0 0,0 0 0,0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06:49.905"/>
    </inkml:context>
    <inkml:brush xml:id="br0">
      <inkml:brushProperty name="width" value="0.06667" units="cm"/>
      <inkml:brushProperty name="height" value="0.06667" units="cm"/>
      <inkml:brushProperty name="ignorePressure" value="1"/>
    </inkml:brush>
  </inkml:definitions>
  <inkml:traceGroup>
    <inkml:annotationXML>
      <emma:emma xmlns:emma="http://www.w3.org/2003/04/emma" version="1.0">
        <emma:interpretation id="{3D63C445-D0CF-4EA1-8984-0349A2082142}" emma:medium="tactile" emma:mode="ink">
          <msink:context xmlns:msink="http://schemas.microsoft.com/ink/2010/main" type="writingRegion" rotatedBoundingBox="5024,14854 19357,15893 19186,18250 4853,17210"/>
        </emma:interpretation>
      </emma:emma>
    </inkml:annotationXML>
    <inkml:traceGroup>
      <inkml:annotationXML>
        <emma:emma xmlns:emma="http://www.w3.org/2003/04/emma" version="1.0">
          <emma:interpretation id="{B502D6D8-FB9F-47EC-A1F6-C63BD570F143}" emma:medium="tactile" emma:mode="ink">
            <msink:context xmlns:msink="http://schemas.microsoft.com/ink/2010/main" type="paragraph" rotatedBoundingBox="5024,14854 19357,15893 19186,18250 4853,17210" alignmentLevel="1"/>
          </emma:interpretation>
        </emma:emma>
      </inkml:annotationXML>
      <inkml:traceGroup>
        <inkml:annotationXML>
          <emma:emma xmlns:emma="http://www.w3.org/2003/04/emma" version="1.0">
            <emma:interpretation id="{EE78763C-8331-443B-890B-166CBAD78CF8}" emma:medium="tactile" emma:mode="ink">
              <msink:context xmlns:msink="http://schemas.microsoft.com/ink/2010/main" type="line" rotatedBoundingBox="5024,14854 19357,15893 19186,18250 4853,17210"/>
            </emma:interpretation>
          </emma:emma>
        </inkml:annotationXML>
        <inkml:traceGroup>
          <inkml:annotationXML>
            <emma:emma xmlns:emma="http://www.w3.org/2003/04/emma" version="1.0">
              <emma:interpretation id="{AA6FCF86-E814-4FAE-B9E8-B538ED9C9345}" emma:medium="tactile" emma:mode="ink">
                <msink:context xmlns:msink="http://schemas.microsoft.com/ink/2010/main" type="inkWord" rotatedBoundingBox="11303,15952 14928,16215 14848,17315 11223,17052"/>
              </emma:interpretation>
              <emma:one-of disjunction-type="recognition" id="oneOf0">
                <emma:interpretation id="interp0" emma:lang="nb-NO" emma:confidence="0">
                  <emma:literal>{likvidtinters)</emma:literal>
                </emma:interpretation>
                <emma:interpretation id="interp1" emma:lang="nb-NO" emma:confidence="0">
                  <emma:literal>[likvidtikantens)</emma:literal>
                </emma:interpretation>
                <emma:interpretation id="interp2" emma:lang="nb-NO" emma:confidence="0">
                  <emma:literal>[likvidtikanters)</emma:literal>
                </emma:interpretation>
                <emma:interpretation id="interp3" emma:lang="nb-NO" emma:confidence="0">
                  <emma:literal>{likvidtikantens)</emma:literal>
                </emma:interpretation>
                <emma:interpretation id="interp4" emma:lang="nb-NO" emma:confidence="0">
                  <emma:literal>{likvidtikanters)</emma:literal>
                </emma:interpretation>
              </emma:one-of>
            </emma:emma>
          </inkml:annotationXML>
          <inkml:trace contextRef="#ctx0" brushRef="#br0">1049 1205 16384,'0'0'0,"0"0"0,0 0 0,0 0 0,0 0 0,0 0 0,0 0 0,0 0 0,0 0 0,-2 2 0,-3 2 0,-5 2 0,-4 2 0,-3 2 0,-3 1 0,-1 3 0,-4 4 0,-2 4 0,-3 6 0,-1 8 0,0 6 0,3 4 0,3 3 0,5 2 0,1 4 0,2 8 0,1 5 0,3 2 0,2 0 0,3-4 0,2-1 0,3 2 0,2 5 0,0 3 0,3-2 0,0-3 0,1 1 0,1-1 0,0 1 0,1-2 0,-1-9 0,0-7 0,2-11 0,-1-6 0,1-5 0,1-7 0,-2-3 0,-1-3 0,0-3 0,1-1 0,0-1 0,1 3 0,1 4 0,2 3 0,3 5 0,-1 1 0,1 0 0,-1-2 0,1-2 0,0-4 0,0-1 0,1-4 0,2-4 0,-2-3 0,-3-3 0,-3-4 0</inkml:trace>
          <inkml:trace contextRef="#ctx0" brushRef="#br0" timeOffset="1454">14146 1850 16384,'0'0'0,"0"0"0,0 0 0,0 0 0,0 0 0,0 0 0,0 0 0,0 0 0,0 0 0,0 0 0,0 0 0,0 0 0,0 0 0,1 2 0,1 4 0,3 4 0,1 8 0,1 5 0,4 8 0,1 6 0,1 5 0,0 5 0,-2 5 0,-1 8 0,-1 2 0,-1-1 0,-1-1 0,-2-4 0,0 1 0,-1 2 0,-3 6 0,-2 1 0,-1-2 0,-2-3 0,0-2 0,-4-4 0,0 0 0,-3 1 0,-1 1 0,-1 0 0,0 1 0,-2 1 0,0 0 0,-1-2 0,-2 3 0,0 0 0,-2 1 0,-3-2 0,-2-3 0,-3-2 0,-3-4 0,-1-6 0,0-3 0,2-2 0,1-4 0,4-1 0,4-4 0,3-2 0,4-3 0,4-3 0,4-5 0,3-6 0,1-5 0</inkml:trace>
          <inkml:trace contextRef="#ctx0" brushRef="#br0" timeOffset="3993">394 1143 16384,'0'0'0,"0"0"0,0 0 0,0 0 0,0 0 0,0 0 0,0 0 0,0 0 0,0 0 0,0 0 0,0 0 0,0 0 0,-1 2 0,-3 2 0,1-2 0,2 0 0,-3 0 0,-1 0 0,0-2 0,-1 0 0,-1 0 0,1 0 0,-2 0 0,2 0 0,-1 0 0,0 0 0,0 0 0,1 2 0,-2 1 0,2 0 0,-1 2 0,1-1 0,-3 3 0,-1 0 0,-1 1 0,-4-1 0,0 1 0,-2 0 0,-1-1 0,1 1 0,1 0 0,0 2 0,1 0 0,1 1 0,-1 0 0,0 0 0,0-1 0,1 2 0,0 0 0,2 2 0,0 4 0,0 4 0,-1 3 0,1 5 0,2 1 0,2-2 0,3-1 0,2-3 0,1-1 0,3-2 0,1-1 0,1-1 0,2 0 0,-1 0 0,0 2 0,1 2 0,0 3 0,2 3 0,0 3 0,1 3 0,0 1 0,0-1 0,0-1 0,-1-3 0,0-4 0,0 0 0,-3-3 0,2-2 0,-1-1 0,0 0 0,0 1 0,-1 1 0,-2 1 0,1 2 0,1 2 0,-1 1 0,0 1 0,0-1 0,-1-2 0,1-1 0,1-1 0,-1-3 0,0 1 0,-1-1 0,1-1 0,1 0 0,0 0 0,-1 0 0,1 0 0,-1 0 0,0-1 0,-1 0 0,0-1 0,-1 1 0,0-1 0,0-3 0,-1-1 0,0-3 0,0-1 0,-1-1 0,1-2 0,0-1 0,0-1 0,0-1 0,0-1 0,0-2 0,0 1 0,0 0 0,0 0 0,0-2 0,0 0 0,0 0 0,0 1 0,0 0 0,0 0 0,0-2 0,0 0 0,0-1 0,0 0 0,0 0 0,0 0 0,0 0 0,0 0 0,0 0 0</inkml:trace>
        </inkml:traceGroup>
      </inkml:traceGroup>
    </inkml:traceGroup>
  </inkml:traceGroup>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06:54.861"/>
    </inkml:context>
    <inkml:brush xml:id="br0">
      <inkml:brushProperty name="width" value="0.06667" units="cm"/>
      <inkml:brushProperty name="height" value="0.06667" units="cm"/>
      <inkml:brushProperty name="ignorePressure" value="1"/>
    </inkml:brush>
  </inkml:definitions>
  <inkml:trace contextRef="#ctx0" brushRef="#br0">910 1985 16384,'0'0'0,"0"0"0,0 0 0,0 0 0,0 0 0,0 0 0,0 0 0,0 0 0,0 0 0,0 0 0,0 0 0,0 0 0,0 0 0,0 0 0,0 0 0,5 0 0,5 0 0,6 0 0,4 0 0,5 0 0,3 0 0,4 0 0,1 0 0,2 0 0,-2 0 0,-1 0 0,-3 0 0,0 0 0,-4 0 0,-2 0 0,-3 0 0,-4 0 0,-3 0 0,-3 0 0,-3 0 0,-3 0 0,-2 0 0,-2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07:35.956"/>
    </inkml:context>
    <inkml:brush xml:id="br0">
      <inkml:brushProperty name="width" value="0.06667" units="cm"/>
      <inkml:brushProperty name="height" value="0.06667" units="cm"/>
      <inkml:brushProperty name="ignorePressure" value="1"/>
    </inkml:brush>
  </inkml:definitions>
  <inkml:trace contextRef="#ctx0" brushRef="#br0">1411 1932 16384,'0'0'0,"0"0"0,0 0 0,0 0 0,0 0 0,0 0 0,0 0 0,0 0 0,0 0 0,0 0 0,0 0 0,0 0 0,0 2 0,-2 3 0,-1 5 0,-1 3 0,-3 3 0,-3 4 0,-1 4 0,-3 4 0,1 4 0,-1 7 0,0 8 0,3 6 0,-1 1 0,4-1 0,1-1 0,2-3 0,2-6 0,1-3 0,2-5 0,-1-4 0,2-6 0,1-3 0,0-3 0,3-4 0,1 0 0,0-5 0,4 0 0,4-2 0,6-1 0,4-2 0,2-4 0,3-2 0,-1-4 0,1-3 0,-6 0 0,-5 1 0,-7 2 0</inkml:trace>
  <inkml:trace contextRef="#ctx0" brushRef="#br0" timeOffset="1">1863 2511 16384,'0'0'0,"0"0"0,0 0 0,0 0 0,0 0 0,0 0 0,0 0 0,0 0 0,0 0 0,0 0 0,0 0 0,0 0 0,0 0 0,0-3 0,0 0 0,0-3 0,0-3 0,0-1 0,0 0 0,0 2 0,0 1 0,0 3 0,0 2 0,0 1 0,0 0 0,0 2 0,0-1 0,0 1 0,0-1 0,0 0 0,2 4 0,3 6 0,1 10 0,1 8 0,-1 11 0,-1 12 0,-1 4 0,-4 2 0,-3-2 0,-1-5 0,-2-7 0,-1-8 0,1-6 0,-1-8 0,3-5 0,1-7 0,2-4 0,0-4 0,1-1 0,0-1 0</inkml:trace>
  <inkml:trace contextRef="#ctx0" brushRef="#br0" timeOffset="2">1787 2658 16384,'0'0'0,"0"0"0,0 0 0,0 0 0,0 0 0,0 0 0,0 0 0,0 0 0,0 0 0,0 0 0,0 0 0,0 0 0,0 0 0,0 0 0,2-2 0,2-3 0,2-3 0,2-2 0,2-1 0,2-2 0,0-2 0,0-4 0,-3 1 0,-2 3 0,-4 5 0</inkml:trace>
  <inkml:trace contextRef="#ctx0" brushRef="#br0" timeOffset="3">2340 2557 16384,'0'0'0,"0"0"0,2-2 0,2-7 0,4-10 0,6-13 0,4-8 0,3-4 0,4-2 0,1 1 0,0 5 0,0 5 0,-1 3 0,-3 4 0,-5 4 0,-5 8 0,-5 5 0</inkml:trace>
  <inkml:trace contextRef="#ctx0" brushRef="#br0" timeOffset="4">2374 2157 16384,'0'0'0,"0"0"0,2 3 0,5 7 0,6 13 0,6 18 0,9 14 0,7 11 0,7 5 0,-1 2 0,0-3 0,-6-8 0,-8-15 0,-9-15 0,-8-14 0</inkml:trace>
  <inkml:trace contextRef="#ctx0" brushRef="#br0" timeOffset="5">3016 2044 16384,'0'0'0,"0"0"0,0 0 0,0 0 0,0 0 0,0 0 0,0 0 0,0 3 0,0 0 0,2 3 0,3 5 0,5 9 0,3 8 0,5 13 0,2 7 0,2 6 0,-2-1 0,-4-1 0,-3-4 0,-2-5 0,-3-3 0,0-5 0,-1-1 0,-2-3 0,2-2 0,-1-2 0,0-4 0,0-5 0,-2-4 0,-2-4 0,-1-4 0,0-3 0,-1-2 0,0-1 0,0 0 0,2-5 0,2-3 0,3-5 0,1-4 0,4-1 0,-1-3 0,0 2 0,-2 0 0,0 2 0,-2 4 0,-1 1 0,-1 4 0,0 0 0,-1 1 0,3 2 0,4 5 0,3 4 0,3 4 0,1 6 0,1 3 0,-2 1 0,-3 0 0,-3-4 0,-4-3 0,-3-5 0,-3-2 0,2-1 0,-1-2 0,4-1 0,3-7 0,7-6 0,5-7 0,3-7 0,0-10 0,2-8 0,-3-6 0,-2-4 0,-3-2 0,-1 2 0,-3 1 0,-1 2 0,-3 3 0,-1 5 0,1 6 0,-3 5 0,1 9 0,-4 8 0,0 7 0,-3 5 0</inkml:trace>
  <inkml:trace contextRef="#ctx0" brushRef="#br0" timeOffset="6">3903 2361 16384,'0'0'0,"0"0"0,0 0 0,0 2 0,-1 4 0,-1 2 0,-2 4 0,-1 3 0,0 7 0,-1 3 0,0 5 0,3 2 0,0 2 0,1-3 0,0 1 0,0-3 0,2-3 0,-1-5 0,1-5 0,0-5 0,0-5 0,0-4 0</inkml:trace>
  <inkml:trace contextRef="#ctx0" brushRef="#br0" timeOffset="7">4224 2388 16384,'0'0'0,"0"0"0,0 2 0,0 4 0,0 2 0,0 5 0,0 6 0,0 8 0,0 6 0,0 5 0,0 3 0,0-1 0,0-4 0,1-5 0,-1-9 0,0-7 0,0-7 0</inkml:trace>
  <inkml:trace contextRef="#ctx0" brushRef="#br0" timeOffset="8">4067 2707 16384,'0'0'0,"0"0"0,0 0 0,0 0 0,-2 2 0,-1 0 0,-1 3 0,-1 0 0,1-1 0,1-1 0</inkml:trace>
  <inkml:trace contextRef="#ctx0" brushRef="#br0" timeOffset="12">1535 1640 16384,'0'0'0,"0"0"0,0 0 0,0 0 0,0 0 0,0 0 0,0 0 0,0 0 0,0 0 0,0 0 0,0 0 0,0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09:18.748"/>
    </inkml:context>
    <inkml:brush xml:id="br0">
      <inkml:brushProperty name="width" value="0.06667" units="cm"/>
      <inkml:brushProperty name="height" value="0.06667" units="cm"/>
      <inkml:brushProperty name="ignorePressure" value="1"/>
    </inkml:brush>
  </inkml:definitions>
  <inkml:trace contextRef="#ctx0" brushRef="#br0">4661 2401 16384,'0'0'0,"0"0"0,0 0 0,0 0 0,0 0 0,0 0 0,2 0 0,9 1 0,16 3 0,15 5 0,12 3 0,4 4 0,4 2 0,8 3 0,7-1 0,4-1 0,0-5 0,0-4 0,-1-6 0,-1-4 0,-6-3 0,-10-4 0,-12-1 0,-14-4 0,-11-1 0,-11 1 0,-7 3 0,-7 3 0</inkml:trace>
  <inkml:trace contextRef="#ctx0" brushRef="#br0" timeOffset="1">5084 2142 16384,'0'0'0,"0"0"0,0 0 0,0 0 0,0 0 0,0 0 0,0 2 0,0 3 0,-1 11 0,-1 17 0,-1 14 0,-1 11 0,0 7 0,1 5 0,1 3 0,1-1 0,0-5 0,1-8 0,0-11 0,1-10 0,0-9 0,1-10 0,-1-8 0,0-5 0,-1-5 0,0-2 0,0 0 0,0-1 0</inkml:trace>
  <inkml:trace contextRef="#ctx0" brushRef="#br0" timeOffset="2">6315 2197 16384,'0'0'0,"0"0"0,0 0 0,0 2 0,-1 6 0,-1 4 0,-2 10 0,-2 7 0,0 5 0,-1 3 0,-1 2 0,-2 2 0,0 1 0,0-1 0,1 4 0,1 0 0,4 2 0,2-2 0,2-5 0,2-5 0,2-7 0,1-5 0,2-5 0,-1-2 0,1-5 0,-1-2 0,3-1 0,1 0 0,2-1 0,1-1 0,3 1 0,5-1 0,4 0 0,6-4 0,5-2 0,1-4 0,-1-2 0,-2-4 0,-5 0 0,-8 2 0,-8 1 0</inkml:trace>
  <inkml:trace contextRef="#ctx0" brushRef="#br0" timeOffset="3">6402 1932 16384,'0'0'0,"0"0"0,0 0 0,0 0 0,0 0 0,0 0 0,0 0 0,0 0 0,0 0 0,0 0 0,0 0 0,0 0 0,0 0 0,0 0 0,0 0 0,0 0 0,0 0 0,0 0 0,0 0 0,0 0 0</inkml:trace>
  <inkml:trace contextRef="#ctx0" brushRef="#br0" timeOffset="4">6633 2612 16384,'0'0'0,"0"0"0,0 0 0,0 0 0,0 0 0,0 0 0,0 0 0,3 0 0,4 0 0,2-1 0,3 0 0,1-2 0,1 0 0,0 1 0,0 0 0,0 1 0,-1 0 0,-1 1 0,-1 1 0,0 3 0,0 4 0,-1 8 0,-2 10 0,-2 8 0,-3 4 0,-4 2 0,-4 2 0,-3-2 0,-1-4 0,0-4 0,-1-6 0,3-6 0,0-6 0,2-4 0,2-4 0,1-3 0,1-2 0,1-2 0,0 0 0,-1 3 0,0 0 0,0 0 0,1 2 0,1 0 0,2 3 0,1-2 0,2 2 0,4-1 0,5-1 0,9-1 0,11-3 0,-1-2 0,-5 1 0,-9-1 0</inkml:trace>
  <inkml:trace contextRef="#ctx0" brushRef="#br0" timeOffset="5">7398 2816 16384,'0'0'0,"0"0"0,0 0 0,0 0 0,0 0 0,0 0 0,0 0 0,0 0 0,0 0 0,0 0 0,0 0 0,0 0 0,0 0 0,5-2 0,6-5 0,6-5 0,5-6 0,4-3 0,3-6 0,0-1 0,1-1 0,-2-1 0,1 2 0,-1-1 0,1 1 0,0 2 0,-1 1 0,-3 2 0,-1 0 0,-2 0 0,-6 3 0,-5 5 0,-5 6 0</inkml:trace>
  <inkml:trace contextRef="#ctx0" brushRef="#br0" timeOffset="6">7481 2252 16384,'0'0'0,"0"0"0,0 0 0,0 0 0,2 2 0,3 7 0,5 9 0,6 10 0,2 7 0,4 7 0,-1 6 0,2 3 0,4 7 0,3 4 0,1 1 0,1-2 0,-1-5 0,-2-5 0,-3-9 0,-6-8 0,-4-6 0,-5-6 0,-5-6 0,-3-6 0,-2-5 0</inkml:trace>
  <inkml:trace contextRef="#ctx0" brushRef="#br0" timeOffset="7">8156 2314 16384,'0'0'0,"0"0"0,0 0 0,0 0 0,0 0 0,0 0 0,0 0 0,0 0 0,0 0 0,0 0 0,0 0 0,0 0 0,0 0 0,0 0 0,0 0 0,0 0 0,0 0 0,0 0 0,0 0 0,0 0 0,0 0 0,0 0 0,2 3 0,0 5 0,3 6 0,1 5 0,5 5 0,3 5 0,5 6 0,5 9 0,6 8 0,2 9 0,0 2 0,-2-3 0,-7-4 0,-5-6 0,-5-6 0,-3-4 0,-2-5 0,-2-5 0,0-4 0,-1-4 0,-1-3 0,0-3 0,-2-4 0,0-2 0,-2-2 0,0-4 0,0 0 0,0-3 0,0-1 0,2-3 0,2-7 0,2-6 0,2-6 0,0-3 0,0 1 0,1-1 0,-1 1 0,-1 2 0,2-2 0,1 1 0,1-2 0,1 1 0,0 0 0,-3 5 0,0 3 0,-1 4 0,-3 5 0,3 8 0,4 13 0,2 14 0,4 13 0,1 10 0,0 1 0,0-4 0,-2-8 0,-2-10 0,0-9 0,0-13 0,3-14 0,3-23 0,2-25 0,0-21 0,-3-9 0,-4-4 0,-4 3 0,-3 6 0,-1 11 0,-1 9 0,0 12 0,-2 10 0,2 10 0,-1 6 0,1 7 0,1 4 0,0 4 0,-1 3 0,-2 1 0,-1 2 0,-3 0 0</inkml:trace>
  <inkml:trace contextRef="#ctx0" brushRef="#br0" timeOffset="8">9105 2945 16384,'0'0'0,"0"0"0,0 0 0,0 0 0,0 0 0,0 0 0,0 0 0,0 0 0,0 0 0,0 0 0,0 0 0,2-1 0,1-1 0,3-1 0,2-3 0,0-3 0,0-2 0,-1 1 0,-1 0 0,0 1 0,1 1 0,-1 1 0,-2 2 0,-1 2 0,0 1 0,0 2 0,0 2 0,1 2 0,1 5 0,-1 3 0,-1 6 0,-2 3 0,1 3 0,-2 3 0,0-1 0,0 2 0,0-2 0,0-1 0,0-1 0,-1-3 0,3 0 0,-1-2 0,1-2 0,2-2 0,1 0 0,-1-4 0,0-3 0,-2-3 0,0-3 0,-2-1 0</inkml:trace>
  <inkml:trace contextRef="#ctx0" brushRef="#br0" timeOffset="9">9439 3129 16384,'0'0'0,"0"0"0,0 0 0,0 0 0,0 0 0,0 0 0,0 0 0,0 0 0,0 0 0,0 0 0,0 0 0,0 3 0,-1 5 0,-2 6 0,-1 3 0,0 4 0,0 0 0,1-4 0,2-4 0,0-4 0,1-5 0</inkml:trace>
  <inkml:trace contextRef="#ctx0" brushRef="#br0" timeOffset="10">9473 2939 16384,'0'0'0,"0"0"0,0 0 0,0 0 0,0 0 0,0 0 0,0 0 0,0 0 0,0 0 0,0 0 0,0 0 0,3-3 0,5-2 0,6-4 0,5 0 0,2-2 0,2 2 0,0 1 0,-2 3 0,-2 1 0,-1 3 0,-5 0 0,-1 2 0,-4 1 0,0 2 0,-1 4 0,-4 1 0,-3 4 0,-4 3 0,-3 2 0,-4 2 0,-1 1 0,0 0 0,0 0 0,1-3 0,4-3 0,2-2 0,1-4 0,3 0 0,1-2 0,0-3 0,2 1 0,5 1 0,2 0 0,6 1 0,4 1 0,3 2 0,1 1 0,-1 0 0,-2 0 0,-2-1 0,-2-1 0,-2-3 0,-2-1 0,-2-2 0,-2-2 0,-2 0 0,-3-1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09:27.509"/>
    </inkml:context>
    <inkml:brush xml:id="br0">
      <inkml:brushProperty name="width" value="0.06667" units="cm"/>
      <inkml:brushProperty name="height" value="0.06667" units="cm"/>
      <inkml:brushProperty name="ignorePressure" value="1"/>
    </inkml:brush>
  </inkml:definitions>
  <inkml:trace contextRef="#ctx0" brushRef="#br0">10579 2795 16384,'0'0'0,"0"0"0,0 0 0,0 0 0,0 0 0,0 0 0,0 0 0,0 0 0,4 3 0,7 2 0,4 1 0,7 2 0,13 1 0,15-2 0,11-3 0,4-4 0,-3-3 0,-7-2 0,-6-3 0,-9-4 0,-7 0 0,-7 0 0,-5 1 0,-3 2 0,-5 3 0,-5 2 0,-3 2 0</inkml:trace>
  <inkml:trace contextRef="#ctx0" brushRef="#br0" timeOffset="0.9995">10880 2565 16384,'0'0'0,"0"0"0,0 0 0,0 4 0,-1 5 0,-2 8 0,-2 13 0,1 12 0,0 7 0,2 5 0,0 3 0,0-1 0,0-2 0,1-2 0,-1-6 0,2-4 0,-1-7 0,-2-7 0,-1-6 0,2-6 0,0-5 0,1-5 0,0-3 0,0-2 0,1-2 0,0 1 0,1-1 0,-1 0 0</inkml:trace>
  <inkml:trace contextRef="#ctx0" brushRef="#br0" timeOffset="1.9995">11706 2341 16384,'0'0'0,"0"0"0,0 0 0,0 0 0,0 0 0,0 0 0,0 0 0,0 0 0,0 4 0,2 5 0,1 6 0,4 8 0,3 5 0,2 8 0,3 5 0,2 11 0,2 7 0,-3 3 0,-2-3 0,-2-2 0,-3-3 0,1-3 0,-1-2 0,0-1 0,0 0 0,0-2 0,-1-5 0,0-6 0,-2-6 0,-2-7 0,-1-7 0,-2-5 0,-1-5 0,0-4 0,0-1 0,0-1 0,0 0 0,0 0 0,-1-1 0,4-2 0,4-5 0,4-8 0,4-8 0,1-7 0,2-4 0,1-2 0,1-1 0,0 2 0,-1 3 0,0 6 0,-3 3 0,-3 9 0,0 3 0,-1 4 0,2 6 0,1 7 0,3 8 0,2 12 0,1 10 0,-1 9 0,0 3 0,-3 0 0,-2-4 0,-3-8 0,-2-6 0,-2-7 0,-2-6 0,-2-6 0,0-2 0,0-3 0,2-1 0,-1-2 0,2-5 0,4-7 0,2-10 0,3-13 0,4-13 0,4-18 0,1-10 0,-2-3 0,-2 4 0,-3 11 0,0 9 0,-1 10 0,3 7 0,3 6 0,6 3 0,4 1 0,0 0 0,-1-3 0,-5-3 0,-5 0 0,-5 2 0,-6 3 0,-4 6 0,-4 5 0,-2 6 0,-2 5 0</inkml:trace>
  <inkml:trace contextRef="#ctx0" brushRef="#br0" timeOffset="2.9995">12777 2932 16384,'0'0'0,"0"0"0,0 0 0,0 0 0,0 0 0,0 0 0,0 0 0,0 0 0,0 0 0,0 0 0,0 0 0,0 0 0,0 0 0,0 0 0,0 0 0,0 0 0,0 0 0,0 0 0,0 0 0,0 0 0,0 0 0,0 0 0,0 0 0,0 0 0,0 0 0,0 0 0,0 0 0,0 0 0,0 0 0,0 0 0,0 0 0,0 0 0,0 0 0,0 0 0,0 0 0,0 0 0,0 2 0,1 7 0,1 11 0,1 21 0,1 16 0,1 12 0,-2 3 0,0-3 0,-3-6 0,0-10 0,-1-8 0,0-10 0,1-7 0,-1-6 0,0-8 0,1-5 0,0-5 0,0-3 0,0-2 0</inkml:trace>
  <inkml:trace contextRef="#ctx0" brushRef="#br0" timeOffset="3.9995">13398 2918 16384,'0'0'0,"0"0"0,2 0 0,3 1 0,3 1 0,2 3 0,0-1 0,0 3 0,-2 0 0,-3 3 0,-4 2 0,-2 2 0,-5 3 0,-2 0 0,-3 2 0,-1-1 0,1-3 0,1-3 0,1-3 0,3-2 0,1-4 0,4 3 0,1 1 0,4 5 0,3 3 0,6 4 0,3 5 0,5 2 0,1 1 0,-1 1 0,-2 0 0,-5-2 0,-5 1 0,-5 0 0,-6 0 0,-6 0 0,-8 0 0,-5 0 0,-3-3 0,-2-1 0,0-4 0,0-2 0,0-2 0,3-4 0,1-2 0,1-1 0,6-2 0,4-2 0,5-2 0,3-1 0</inkml:trace>
  <inkml:trace contextRef="#ctx0" brushRef="#br0" timeOffset="4.9995">13058 3320 16384,'0'0'0,"0"0"0,0 0 0,0 0 0,0 0 0,0 3 0,0 4 0,0 3 0,0 2 0,0 4 0,-3 1 0,-1 1 0,-1 1 0,-1-2 0,0 1 0,0 1 0,0-3 0,2-5 0,1-3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0:26.072"/>
    </inkml:context>
    <inkml:brush xml:id="br0">
      <inkml:brushProperty name="width" value="0.06667" units="cm"/>
      <inkml:brushProperty name="height" value="0.06667" units="cm"/>
      <inkml:brushProperty name="color" value="#D8D8D8"/>
      <inkml:brushProperty name="ignorePressure" value="1"/>
    </inkml:brush>
  </inkml:definitions>
  <inkml:traceGroup>
    <inkml:annotationXML>
      <emma:emma xmlns:emma="http://www.w3.org/2003/04/emma" version="1.0">
        <emma:interpretation id="{74FC93AB-9770-4A46-8300-FC84E3C3424A}" emma:medium="tactile" emma:mode="ink">
          <msink:context xmlns:msink="http://schemas.microsoft.com/ink/2010/main" type="inkDrawing" rotatedBoundingBox="28259,12959 28493,16770 28410,16775 28176,12964" semanticType="callout" shapeName="Other">
            <msink:sourceLink direction="with" ref="{A1B38162-FE01-4FA2-B556-23CAB02DA325}"/>
          </msink:context>
        </emma:interpretation>
      </emma:emma>
    </inkml:annotationXML>
    <inkml:trace contextRef="#ctx0" brushRef="#br0">7177 3375 16384,'0'0'0,"0"0"0,0 9 0,0 15 0,0 22 0,0 21 0,0 18 0,2 13 0,2 16 0,4 23 0,0 13 0,0 6 0,3-1 0,-3 3 0,-1 12 0,-1 2 0,2-4 0,-2-10 0,0-4 0,-3-2 0,0-1 0,-1-9 0,4-12 0,2-13 0,-1-14 0,1-10 0,-1-4 0,1 6 0,1 5 0,1-2 0,1-3 0,0-11 0,1-10 0,1-11 0,0-11 0,0-10 0,-2-7 0,-4-11 0,-2-3 0,-2-7 0,-2-5 0,-1-4 0,-1-4 0,1-1 0</inkml:trace>
  </inkml:traceGroup>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0:27.688"/>
    </inkml:context>
    <inkml:brush xml:id="br0">
      <inkml:brushProperty name="width" value="0.06667" units="cm"/>
      <inkml:brushProperty name="height" value="0.06667" units="cm"/>
      <inkml:brushProperty name="color" value="#D8D8D8"/>
      <inkml:brushProperty name="ignorePressure" value="1"/>
    </inkml:brush>
  </inkml:definitions>
  <inkml:traceGroup>
    <inkml:annotationXML>
      <emma:emma xmlns:emma="http://www.w3.org/2003/04/emma" version="1.0">
        <emma:interpretation id="{608DB5E8-9905-4C02-98BF-EE6771EA646B}" emma:medium="tactile" emma:mode="ink">
          <msink:context xmlns:msink="http://schemas.microsoft.com/ink/2010/main" type="inkDrawing" rotatedBoundingBox="26153,15062 31171,14802 31180,14967 26161,15227" shapeName="Other"/>
        </emma:interpretation>
      </emma:emma>
    </inkml:annotationXML>
    <inkml:trace contextRef="#ctx0" brushRef="#br0">6655 4122 16384,'0'0'0,"0"0"0,0 0 0,0 0 0,0 0 0,0 0 0,0 0 0,0 0 0,0 0 0,0 0 0,0 0 0,0 0 0,0 0 0,0 0 0,0 0 0,0 0 0,0 0 0,0 0 0,0 0 0,6 0 0,7 0 0,7 0 0,8 0 0,11 0 0,7 0 0,4 0 0,-1 0 0,5 0 0,8 1 0,10 2 0,13 2 0,17 0 0,7-1 0,0-1 0,-6 0 0,-1-3 0,6 1 0,17-1 0,16-2 0,6-1 0,6 0 0,8 0 0,11 0 0,2-1 0,-11-1 0,-3 0 0,6-2 0,7 0 0,-2-2 0,-11-2 0,-7 0 0,-5 0 0,1-4 0,-1 0 0,-7-2 0,-12-1 0,-9-5 0,3-4 0,5-2 0,-7 3 0,-9 2 0,-15 7 0,-16 5 0,-18 6 0,-20 3 0,-18 2 0,-12 1 0</inkml:trace>
  </inkml:traceGroup>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1:07.143"/>
    </inkml:context>
    <inkml:brush xml:id="br0">
      <inkml:brushProperty name="width" value="0.04667" units="cm"/>
      <inkml:brushProperty name="height" value="0.04667" units="cm"/>
      <inkml:brushProperty name="ignorePressure" value="1"/>
    </inkml:brush>
  </inkml:definitions>
  <inkml:traceGroup>
    <inkml:annotationXML>
      <emma:emma xmlns:emma="http://www.w3.org/2003/04/emma" version="1.0">
        <emma:interpretation id="{2C229E67-ED8C-4B99-9A89-35C3FDE02FCE}" emma:medium="tactile" emma:mode="ink">
          <msink:context xmlns:msink="http://schemas.microsoft.com/ink/2010/main" type="writingRegion" rotatedBoundingBox="29322,11675 31663,11780 31601,13157 29260,13051"/>
        </emma:interpretation>
      </emma:emma>
    </inkml:annotationXML>
    <inkml:traceGroup>
      <inkml:annotationXML>
        <emma:emma xmlns:emma="http://www.w3.org/2003/04/emma" version="1.0">
          <emma:interpretation id="{1371D848-CCD5-45D0-BD6D-AFCE188C886F}" emma:medium="tactile" emma:mode="ink">
            <msink:context xmlns:msink="http://schemas.microsoft.com/ink/2010/main" type="paragraph" rotatedBoundingBox="29322,11675 31663,11780 31601,13157 29260,13051" alignmentLevel="1"/>
          </emma:interpretation>
        </emma:emma>
      </inkml:annotationXML>
      <inkml:traceGroup>
        <inkml:annotationXML>
          <emma:emma xmlns:emma="http://www.w3.org/2003/04/emma" version="1.0">
            <emma:interpretation id="{4D2B071A-2C75-482B-9610-627D4CD28683}" emma:medium="tactile" emma:mode="ink">
              <msink:context xmlns:msink="http://schemas.microsoft.com/ink/2010/main" type="line" rotatedBoundingBox="29322,11675 31663,11780 31601,13157 29260,13051"/>
            </emma:interpretation>
          </emma:emma>
        </inkml:annotationXML>
        <inkml:traceGroup>
          <inkml:annotationXML>
            <emma:emma xmlns:emma="http://www.w3.org/2003/04/emma" version="1.0">
              <emma:interpretation id="{A1B38162-FE01-4FA2-B556-23CAB02DA325}" emma:medium="tactile" emma:mode="ink">
                <msink:context xmlns:msink="http://schemas.microsoft.com/ink/2010/main" type="inkWord" rotatedBoundingBox="29322,11675 31663,11780 31601,13157 29260,13051">
                  <msink:destinationLink direction="with" ref="{74FC93AB-9770-4A46-8300-FC84E3C3424A}"/>
                </msink:context>
              </emma:interpretation>
              <emma:one-of disjunction-type="recognition" id="oneOf0">
                <emma:interpretation id="interp0" emma:lang="nb-NO" emma:confidence="0">
                  <emma:literal>fli</emma:literal>
                </emma:interpretation>
                <emma:interpretation id="interp1" emma:lang="nb-NO" emma:confidence="0">
                  <emma:literal>flis</emma:literal>
                </emma:interpretation>
                <emma:interpretation id="interp2" emma:lang="nb-NO" emma:confidence="0">
                  <emma:literal>flat</emma:literal>
                </emma:interpretation>
                <emma:interpretation id="interp3" emma:lang="nb-NO" emma:confidence="0">
                  <emma:literal>fles</emma:literal>
                </emma:interpretation>
                <emma:interpretation id="interp4" emma:lang="nb-NO" emma:confidence="0">
                  <emma:literal>fli)</emma:literal>
                </emma:interpretation>
              </emma:one-of>
            </emma:emma>
          </inkml:annotationXML>
          <inkml:trace contextRef="#ctx0" brushRef="#br0">8105 3064 16384,'0'0'0,"0"0"0,0 0 0,0 0 0,0 0 0,0 0 0,0 0 0,0 0 0,0 0 0,0 0 0,0 0 0,0 0 0,0 0 0,-4 2 0,-2 1 0,-3 2 0,-2-1 0,-3 2 0,-6 2 0,-2 2 0,-2-1 0,-2 0 0,5-2 0,-2-2 0,4-1 0,0 0 0,5 0 0,-1 3 0,-2 2 0,2 0 0,-1 3 0,3-1 0,-1 2 0,-3 0 0,-2 3 0,-2 3 0,0 2 0,-1 4 0,2 3 0,2 6 0,1 6 0,2 4 0,2 5 0,0 7 0,3 2 0,3-1 0,0 1 0,-1-1 0,0-4 0,-2-5 0,1-4 0,3-3 0,1-3 0,2-4 0,2-2 0,0-3 0,2-3 0,-1-2 0,1 1 0,1 1 0,1 3 0,0 0 0,-1-4 0,0-3 0,-1-4 0,-1-2 0,0-4 0,0 1 0,0-2 0,3 2 0,-1-3 0,0-1 0,0-3 0,-1-3 0,0-2 0,0 0 0</inkml:trace>
          <inkml:trace contextRef="#ctx0" brushRef="#br0" timeOffset="3115">8537 3249 16384,'0'0'0,"0"0"0,0 0 0,0 0 0,0 0 0,-4 6 0,-3 7 0,-4 5 0,-1 3 0,-3 6 0,-3 2 0,-5 10 0,-7 8 0,-8 10 0,-4 10 0,-3 8 0,0 1 0,4-1 0,6-5 0,8-6 0,5-6 0,8-3 0,5-4 0,5-4 0,2-6 0,2-5 0,2-5 0,-2-7 0,6-2 0,1-4 0,5 0 0,6 0 0,3-1 0,3-2 0,-4-3 0,-4-4 0,-4-2 0,-7-4 0</inkml:trace>
          <inkml:trace contextRef="#ctx0" brushRef="#br0" timeOffset="1028">7276 3806 16384,'0'0'0,"0"0"0,0 0 0,0 0 0,0 0 0,0 0 0,0 0 0,0 0 0,-4 4 0,-1 1 0,0 1 0,0-2 0,3-1 0,0-1 0,1-2 0,1 1 0,0-1 0,0-1 0,0 1 0,1 4 0,5 4 0,8 2 0,8 2 0,6 0 0,4-1 0,-2-3 0,0-2 0,-2-1 0,-2 1 0,2 2 0,0 2 0,-2-2 0,-3-1 0,-4-3 0,-4-1 0,0-2 0,2 0 0,0-1 0,4-2 0,-4-2 0,-4 2 0,-4-2 0</inkml:trace>
          <inkml:trace contextRef="#ctx0" brushRef="#br0" timeOffset="4009">8613 4150 16384,'0'0'0,"0"0"0,0 0 0,0 0 0,0 0 0,0 0 0,0 0 0,0 0 0,0 0 0,2-4 0,1-1 0,6-7 0,6-4 0,6-5 0,9-5 0,4-2 0,6-1 0,2 1 0,1 1 0,-5 1 0,-3 0 0,-3 3 0,-7 5 0,-4 2 0,-6 2 0,-1 1 0,-2 2 0,-5 3 0,-2 3 0,-3 2 0</inkml:trace>
          <inkml:trace contextRef="#ctx0" brushRef="#br0" timeOffset="4912">8762 3806 16384,'0'0'0,"0"0"0,0 0 0,0 0 0,0 0 0,0 0 0,0 0 0,0 0 0,0 0 0,0 0 0,0 0 0,0 0 0,0 0 0,0 0 0,0 0 0,0 0 0,0 0 0,0 0 0,0 0 0,0 0 0,0 0 0,0 0 0,0 0 0,0 0 0,0 0 0,0 0 0,0 0 0,0 0 0,0 0 0,0 0 0,0 6 0,2 9 0,8 10 0,8 10 0,7 9 0,7 8 0,2 2 0,4 0 0,-1-1 0,-5-4 0,-6-7 0,-4-6 0,-7-8 0,-3-7 0,-5-5 0,-2-1 0,-3-4 0,-1-4 0,-1-2 0,-1-3 0,1-1 0</inkml:trace>
          <inkml:trace contextRef="#ctx0" brushRef="#br0" timeOffset="5742">9448 3249 16384,'0'0'0,"0"0"0,0 0 0,0 0 0,0 0 0,0 0 0,0 0 0,0 0 0,0 0 0,0 0 0,2 6 0,2 9 0,4 11 0,3 10 0,6 12 0,2 13 0,1 11 0,-1 4 0,-2-1 0,-4-3 0,-3-4 0,-5-6 0,-4-5 0,-6-4 0,-10-1 0,-8-3 0,-5 0 0,-4-3 0,3-2 0,3-6 0,5-3 0,6-9 0,5-8 0,4-7 0,4-6 0</inkml:trace>
        </inkml:traceGroup>
      </inkml:traceGroup>
    </inkml:traceGroup>
  </inkml:traceGroup>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1:14:14.496"/>
    </inkml:context>
    <inkml:brush xml:id="br0">
      <inkml:brushProperty name="width" value="0.06667" units="cm"/>
      <inkml:brushProperty name="height" value="0.06667" units="cm"/>
      <inkml:brushProperty name="color" value="#ED1C24"/>
      <inkml:brushProperty name="ignorePressure" value="1"/>
    </inkml:brush>
  </inkml:definitions>
  <inkml:traceGroup>
    <inkml:annotationXML>
      <emma:emma xmlns:emma="http://www.w3.org/2003/04/emma" version="1.0">
        <emma:interpretation id="{94C4FF8E-BCE6-48F2-8260-E789D967AF1A}" emma:medium="tactile" emma:mode="ink">
          <msink:context xmlns:msink="http://schemas.microsoft.com/ink/2010/main" type="inkDrawing" rotatedBoundingBox="26506,14958 29981,13244 30227,13742 26752,15455" semanticType="callout" shapeName="Other"/>
        </emma:interpretation>
      </emma:emma>
    </inkml:annotationXML>
    <inkml:trace contextRef="#ctx0" brushRef="#br0">846 1762 16384,'0'0'0,"0"0"0,0 0 0,0 0 0,0 0 0,0 0 0,0 0 0,0 0 0,0 0 0,0 0 0,0 0 0,0 0 0,0 0 0,0 0 0,0 0 0,2 0 0,-1 0 0,2 0 0,-1 0 0,2 0 0,0 0 0,2 0 0,-1 0 0,1 0 0,-1 0 0,2 0 0,-2 0 0,0 0 0,1 0 0,-1 0 0,2 0 0,-1 0 0,1 0 0,0 0 0,1 0 0,0 0 0,1 0 0,-1 0 0,1 0 0,-1 0 0,-1 0 0,1 0 0,-2 0 0,0 0 0,0 0 0,0 0 0,1 0 0,-1 0 0,1 1 0,1 0 0,1-1 0,1 1 0,0 1 0,1-1 0,-2-1 0,2 0 0,0 1 0,-1-1 0,1 0 0,0 0 0,0 0 0,-1 0 0,1-1 0,-2 1 0,-1 0 0,-1 0 0,1 0 0,-1 0 0,-1 0 0,1 0 0,0 0 0,1 0 0,1 0 0,0 0 0,2 0 0,0 0 0,0 0 0,0-1 0,0 0 0,-1 0 0,0 0 0,1 1 0,-1-2 0,1 1 0,-1 0 0,0 0 0,0-1 0,0 1 0,-1 1 0,-1 0 0,-1-1 0,1 1 0,-1-1 0,1 0 0,1 0 0,-1 0 0,1-1 0,1 1 0,-1-1 0,0 1 0,1 0 0,-1 1 0,0-1 0,0 0 0,-1 1 0,0-1 0,1 0 0,0-1 0,-1 0 0,1 1 0,0-1 0,0 1 0,-1-1 0,-1 1 0,0 0 0,-1 0 0,-1-1 0,0 1 0,0 1 0,0-2 0,0 0 0,2-1 0,-1 1 0,1-1 0,1-1 0,2 0 0,0 1 0,1-1 0,0 1 0,0 0 0,0-1 0,-1 1 0,0-1 0,1 1 0,-2-1 0,0 1 0,-1 0 0,0 0 0,-1-1 0,0 1 0,0-1 0,-1 1 0,1-1 0,0 1 0,-1 0 0,2 0 0,-2-1 0,1 0 0,0 1 0,0 0 0,-1-1 0,1 1 0,0 0 0,0-1 0,-1 0 0,1 1 0,0 0 0,0 0 0,0-1 0,0 1 0,0-1 0,-1 2 0,1 0 0,0-1 0,0 1 0,-1 0 0,2 1 0,-2 0 0,1-1 0,0 1 0,0-1 0,-1 0 0,1-1 0,-3 1 0,0-1 0,1 1 0,-2 0 0,1-2 0,-1 1 0,0 0 0,0 0 0,1 0 0,-1 0 0,1 0 0,-1 1 0,1-2 0,1 1 0,1-1 0,0 0 0,1-1 0,0-1 0,0 0 0,0-1 0,1 1 0,0-1 0,3-2 0,-2 1 0,0-1 0,0 0 0,-1 1 0,-1 0 0,0 0 0,1 0 0,0 0 0,-1 1 0,0 0 0,0 0 0,0 0 0,0 2 0,0-2 0,-1 2 0,0-1 0,0 1 0,-2 0 0,0 0 0,0-1 0,0 0 0,2-1 0,-1 0 0,0 0 0,1 1 0,0-2 0,-2 0 0,2-1 0,0 0 0,-1-1 0,1 0 0,0-1 0,1 1 0,-2 0 0,1 1 0,-1-1 0,0 1 0,0 0 0,0 1 0,0 1 0,-1 0 0,2 1 0,-1-2 0,0 1 0,2 0 0,-2-1 0,2-1 0,0 0 0,-1-2 0,2-1 0,-2-1 0,1 0 0,0 0 0,0 0 0,-1 0 0,0 0 0,-1 1 0,-1 0 0,0 2 0,-1 0 0,0 2 0,0 1 0,0 0 0,1 0 0,0 1 0,0-1 0,1 0 0,1 1 0,-1-1 0,2 0 0,-1 1 0,1-1 0,0 0 0,-1 0 0,2 0 0,0-2 0,1 0 0,1-2 0,-1 1 0,0-1 0,0 2 0,-2 0 0,1-1 0,0 2 0,1 0 0,-1 0 0,0 1 0,0 1 0,1-1 0,-1 0 0,0 3 0,1-2 0,1 1 0,-1 1 0,0 0 0,0 0 0,0 1 0,0-1 0,1 1 0,-1 0 0,0-1 0,0 1 0,1 0 0,0-1 0,0 1 0,0 0 0,0-1 0,0 0 0,-1 1 0,-1 0 0,0-1 0,-3 2 0,2-2 0,-2 1 0,-1 0 0,0 0 0,0 0 0,1-1 0,2 0 0,-1 0 0,1 0 0,0 1 0,1-1 0,2-1 0,-1 1 0,4-1 0,1-1 0,0 1 0,1 1 0,-2 0 0,-3 0 0,0 0 0,-2 2 0,-1-1 0,0 0 0,-1 1 0,1-1 0,-2 1 0,1-1 0,0 0 0,0 1 0,0-2 0,0 2 0,0 0 0,0-1 0,0 0 0,2 0 0,-2 0 0,0-1 0,2 2 0,-3 0 0,2-1 0,2 0 0,2 0 0,-1 0 0,1 1 0,0 0 0,0 0 0,-1 1 0,0 0 0,-1 1 0,0 0 0,-1-1 0,0 0 0,-1 1 0,1-1 0,-3 1 0,1 0 0,-1 0 0,0 0 0,0 0 0,0 0 0,1 0 0,0 0 0,1 0 0,-1-1 0,1 1 0,1-1 0,-2 1 0,1-1 0,0 1 0,0 0 0,0-1 0,-1 0 0,2 0 0,0 0 0,0-1 0,1 2 0,1 0 0,-1-1 0,-1 1 0,1 0 0,0-1 0,1 1 0,-1-1 0,0 0 0,1 1 0,-2 0 0,1 0 0,0 0 0,1 0 0,-1 0 0,1 0 0,-1 0 0,0 0 0,1 0 0,-1 0 0,0 0 0,0 0 0,0 0 0,0 0 0,1-1 0,0 0 0,0 0 0,0 0 0,2 0 0,-2-1 0,0 1 0,-2 0 0,0 0 0,0 0 0,-2 1 0,1 0 0,0-1 0,1 1 0,0 0 0,1-2 0,0 1 0,0 0 0,0 1 0,-1-1 0,0 1 0,-1 0 0,1-1 0,-1 2 0,1-1 0,-1 0 0,0 0 0,1 0 0,0 0 0,0 0 0,1 0 0,0 0 0,1 0 0,-2 0 0,2 0 0,-1 0 0,0 0 0,0 0 0,0 0 0,-1 0 0,1 0 0,0 0 0,-1 0 0,1 0 0,1 0 0,-1 0 0,-1 0 0,1 0 0,-1 0 0,-1 0 0,0 0 0,1 0 0,0 0 0,0 0 0,0 0 0,0 0 0,0 1 0,0-1 0,0 0 0,0 1 0,-1 0 0,0-1 0,-1 0 0,-1 0 0,1 0 0,-1 0 0,1 0 0,0 0 0,1 0 0,0 0 0,1 0 0,1 0 0,0 1 0,2 0 0,-1-1 0,1 1 0,-1-1 0,0 0 0,1 1 0,-1-1 0,0 0 0,-1 0 0,-1 0 0,0 0 0,-2 0 0,1 0 0,0 0 0,0 0 0,-1 1 0,0 0 0,-1-1 0,-1 1 0,1-1 0,-1 0 0,0 0 0,0 0 0,-1 0 0,-2 0 0,0 0 0,0 0 0,0 0 0,0 0 0,1 0 0,-1 0 0,-1 0 0,1 0 0,-1 0 0,0 0 0,0 0 0,0 0 0,0 0 0,0 0 0,0 0 0,0 0 0,0 0 0,0 0 0,0 0 0,0 0 0,0 0 0,0 0 0,0 0 0</inkml:trace>
  </inkml:traceGroup>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29:05.194"/>
    </inkml:context>
    <inkml:brush xml:id="br0">
      <inkml:brushProperty name="width" value="0.04667" units="cm"/>
      <inkml:brushProperty name="height" value="0.04667" units="cm"/>
      <inkml:brushProperty name="ignorePressure" value="1"/>
    </inkml:brush>
  </inkml:definitions>
  <inkml:trace contextRef="#ctx0" brushRef="#br0">660 6968 16384,'0'0'0,"0"0"0,0 0 0,0 0 0,0 0 0,0 0 0,0 0 0,0 0 0,0 0 0,0 0 0,0 0 0,0 0 0,2-7 0,7-21 0,10-40 0,9-36 0,8-33 0,5-42 0,2-36 0,1-20 0,0-25 0,1-23 0,-1-6 0,2-12 0,0-14 0,0 3 0,1-4 0,0-5 0,-1 16 0,0 18 0,-4 17 0,-5 17 0,-5 34 0,-9 40 0,-5 37 0,-4 30 0,-4 25 0,-4 19 0,-2 15 0,-4 11 0,0 14 0,0 10 0,-1 9 0,0 7 0,0 2 0,1 2 0,-1 1 0,1 6 0,0 17 0,0 22 0,0 30 0,-1 30 0,-2 25 0,0 14 0,1 23 0,0 30 0,1 21 0,1 19 0,0 21 0,0 12 0,0-3 0,0 1 0,0 2 0,0-15 0,0-12 0,0-10 0,0-8 0,0-10 0,0-24 0,2-21 0,1-21 0,0-22 0,-1-23 0,0-25 0,-2-26 0,1-24 0,-1-16 0,0-12 0,0-10 0,3-31 0,5-50 0,4-60 0,1-44 0,7-46 0,7-38 0,6-14 0,9-17 0,8 3 0,4 28 0,0 44 0,-1 48 0,-3 49 0,-5 42 0,-5 35 0,-5 26 0,-4 26 0,4 48 0,-6 61 0,-9 70 0,-18 81 0,-19 37 0,-16 11 0,-10-8 0,-2-26 0,4-48 0,6-55 0,8-49 0,7-46 0,6-40 0,-1-51 0,1-67 0,4-98 0,12-71 0,17-55 0,23-42 0,18-6 0,13 9 0,4 33 0,-3 49 0,-11 61 0,-13 62 0,-15 55 0,-11 68 0,-9 89 0,-15 131 0,-19 91 0,-24 88 0,-16 29 0,-10 11 0,-3-19 0,6-54 0,12-75 0,13-75 0,13-67 0,11-54 0,9-40 0,18-49 0,26-74 0,28-78 0,28-69 0,17-37 0,7-2 0,-2 24 0,-10 39 0,-19 49 0,-21 48 0,-21 44 0,-14 35 0,-8 37 0,-8 61 0,-15 76 0,-10 45 0,-11 18 0,-7-9 0,1-29 0,1-37 0,6-40 0,7-35 0,6-33 0,9-57 0,17-78 0,20-60 0,17-39 0,13-9 0,1 20 0,-8 38 0,-12 42 0,-14 43 0,-13 35 0,-5 46 0,-6 60 0,-11 86 0,-16 63 0,-13 30 0,-10 1 0,-2-26 0,3-42 0,8-44 0,10-44 0,8-36 0,6-33 0,12-47 0,22-69 0,21-54 0,13-32 0,5-7 0,0 8 0,-7 23 0,-10 34 0,-11 34 0,-13 33 0,-5 30 0,-1 31 0,0 41 0,0 53 0,-3 47 0,-5 26 0,-6-1 0,-4-20 0,-3-31 0,0-33 0,-1-31 0,2-23 0,4-43 0,15-62 0,22-66 0,30-64 0,16-34 0,9 1 0,-3 28 0,-10 42 0,-16 46 0,-19 46 0,-14 33 0,-11 25 0,-5 35 0,-8 59 0,-13 56 0,-12 44 0,-16 33 0,-12 9 0,-6-12 0,4-33 0,6-38 0,11-42 0,10-36 0,8-27 0,6-43 0,13-54 0,25-60 0,22-45 0,14-22 0,6 5 0,-2 23 0,-9 37 0,-16 41 0,-10 33 0,-9 45 0,-5 62 0,-9 66 0,-15 65 0,-15 40 0,-9 4 0,-3-24 0,1-38 0,2-42 0,5-40 0,6-34 0,5-37 0,11-59 0,23-64 0,30-63 0,31-46 0,21-13 0,8 16 0,-9 38 0,-16 44 0,-20 42 0,-20 36 0,-21 30 0,-9 25 0,-12 45 0,-16 51 0,-18 35 0,-16 17 0,-10 2 0,-1-11 0,5-24 0,9-25 0,11-27 0,9-23 0,8-17 0,12-37 0,20-56 0,28-51 0,16-27 0,4 1 0,-4 19 0,-13 28 0,-14 32 0,-8 23 0,-11 22 0,-4 32 0,-4 54 0,-4 48 0,-8 38 0,-12 24 0,-8 2 0,-4-15 0,1-30 0,3-34 0,7-33 0,3-27 0,5-17 0,5-18 0,6-18 0,5-17 0,7-11 0,5-3 0,0 2 0,-1 6 0,-3 11 0,-6 11 0,-5 10 0,-4 8 0,-3 4 0,-1 4 0,-1 1 0,1 0 0,-1 0 0,0 0 0,0-1 0,6-5 0,4-10 0,2-10 0,5-15 0,6-9 0,3-2 0,-1 3 0,-5 9 0,-5 12 0,-5 10 0,-4 7 0,1 6 0,3 8 0,-1 8 0,-1 7 0,-2 4 0,-2-2 0,-1 0 0,-2-3 0,0-5 0,0-5 0,0-4 0,-1-3 0,1-2 0,0 0 0,0-2 0,-1 2 0,1-1 0,0 0 0,0 1 0,0 0 0,1-1 0,-1 1 0,0 0 0,0 0 0,0 1 0,0-1 0,0 0 0,0 0 0,0 0 0,0 0 0,0 0 0,0 0 0,0 0 0,0 0 0,0 0 0,0 0 0,0 0 0,0 0 0,0 0 0,0 0 0,0 0 0,0 0 0,0 0 0,0 0 0,0 0 0,0 0 0,0 0 0,0 0 0,0 0 0,0 0 0,0 0 0,0 0 0,0 0 0,0 0 0,0 4 0,0 2 0,0 0 0,0-1 0,0-2 0,0-1 0,0 0 0,0-2 0,0 0 0,0 0 0,0-1 0,0 1 0,0 0 0,0 0 0,0 0 0,0 0 0,0 0 0,0 0 0,0 0 0,0 0 0,0 0 0,0 0 0,0 0 0,0 0 0,0 0 0,0 0 0,0 0 0,0 0 0,0 0 0,0 0 0,0 0 0,0 0 0,0 0 0,0 0 0,0 0 0,0 0 0,0 0 0,0 0 0,0 0 0,0 0 0,0 0 0,0 0 0,0 0 0,0 5 0,0 1 0,0 1 0,0-2 0,0 2 0,0 2 0,0-2 0,0-2 0,0-2 0,0 0 0,0-2 0,0-1 0,0 0 0,0-1 0,0-16 0,2-36 0,1-41 0,3-39 0,2-39 0,5-35 0,4-10 0,6 5 0,4 6 0,1 21 0,-2 25 0,-3 29 0,-3 30 0,-5 32 0,-5 29 0,-4 21 0,-3 12 0,-2 9 0,5 15 0,8 27 0,5 56 0,2 68 0,-4 46 0,-9 51 0,-10 38 0,-8 20 0,-12 24 0,-7-8 0,-7-34 0,-3-54 0,4-63 0,8-58 0,8-51 0,7-40 0,7-25 0,0-52 0,4-84 0,5-100 0,7-85 0,7-56 0,7-36 0,4 13 0,0 33 0,0 48 0,-4 59 0,-6 65 0,-6 62 0,-6 53 0,-3 46 0,-8 67 0,-10 129 0,-18 117 0,-12 102 0,-15 102 0,-6 20 0,-1-1 0,7-52 0,9-72 0,13-83 0,11-85 0,11-76 0,7-62 0,5-47 0,4-61 0,4-107 0,8-120 0,11-100 0,16-93 0,16-42 0,17-42 0,12 18 0,10 34 0,-3 55 0,-10 78 0,-18 88 0,-18 83 0,-15 70 0,-15 52 0,-6 48 0,-12 80 0,-24 122 0,-23 101 0,-23 86 0,-11 30 0,-3-4 0,3-31 0,11-50 0,15-73 0,18-76 0,15-69 0,12-60 0,7-75 0,10-125 0,17-119 0,25-134 0,20-57 0,14-36 0,6 25 0,3 45 0,-7 71 0,-13 81 0,-16 81 0,-17 74 0,-10 57 0,-7 65 0,-5 129 0,-14 121 0,-32 126 0,-36 101 0,-25 28 0,-20 24 0,1-35 0,7-55 0,16-71 0,17-83 0,18-85 0,19-77 0,15-62 0,8-52 0,7-67 0,7-116 0,12-99 0,19-104 0,19-49 0,19-42 0,7 19 0,5 29 0,-2 53 0,-11 64 0,-13 74 0,-15 74 0,-16 61 0,-7 46 0,-3 56 0,1 75 0,-5 119 0,-7 86 0,-17 92 0,-16 25 0,-15 20 0,-8-26 0,0-58 0,3-74 0,8-78 0,10-67 0,10-55 0,9-42 0,3-45 0,7-78 0,12-76 0,18-95 0,13-46 0,16-43 0,12-23 0,8 9 0,0 18 0,0 32 0,-2 45 0,-7 59 0,-12 60 0,-16 56 0,-11 49 0,-4 72 0,-5 93 0,-15 116 0,-20 93 0,-20 60 0,-13 14 0,-10-19 0,1-46 0,7-71 0,9-75 0,11-70 0,11-56 0,5-51 0,8-61 0,14-104 0,16-85 0,25-79 0,22-50 0,10 5 0,4 32 0,-6 52 0,-15 65 0,-16 64 0,-16 56 0,-9 44 0,-7 51 0,-9 97 0,-15 87 0,-22 88 0,-14 51 0,-8 8 0,-3-13 0,2-30 0,9-46 0,9-56 0,6-56 0,10-50 0,6-41 0,8-41 0,12-53 0,20-72 0,27-73 0,15-41 0,12-12 0,3 8 0,-6 28 0,-13 43 0,-17 46 0,-16 43 0,-14 36 0,-6 41 0,-3 77 0,-7 91 0,-15 60 0,-15 45 0,-10 17 0,-4-17 0,3-42 0,5-53 0,8-52 0,8-47 0,6-36 0,6-35 0,11-54 0,15-55 0,16-46 0,14-33 0,8-14 0,0 6 0,-4 25 0,-10 33 0,-12 37 0,-9 35 0,-7 26 0,1 39 0,-2 48 0,-5 67 0,-12 67 0,-11 40 0,-6 1 0,-3-23 0,3-35 0,3-43 0,6-41 0,2-37 0,4-27 0,0-16 0,8-38 0,13-58 0,16-42 0,14-30 0,13-14 0,5 2 0,-1 20 0,-9 31 0,-15 36 0,-14 34 0,-12 24 0,-2 26 0,0 32 0,-5 48 0,-10 56 0,-9 35 0,-7 6 0,-4-16 0,0-30 0,4-30 0,4-32 0,4-27 0,4-21 0,5-18 0,13-37 0,15-42 0,14-26 0,8-11 0,5-2 0,1 10 0,-4 17 0,-9 20 0,-12 19 0,-11 21 0,-8 15 0,-7 11 0,1 9 0,3 32 0,2 45 0,-6 40 0,-4 18 0,-5 0 0,-5-16 0,-3-24 0,1-30 0,2-26 0,3-20 0,2-26 0,4-56 0,10-53 0,10-47 0,10-31 0,9-10 0,2 10 0,-4 28 0,-6 36 0,-7 40 0,-9 35 0,-7 25 0,-9 28 0,-14 41 0,-18 47 0,-25 54 0,-17 38 0,-12 15 0,1-11 0,7-26 0,14-36 0,16-35 0,17-30 0,13-28 0,3-32 0,5-50 0,5-47 0,10-33 0,8-26 0,8-4 0,1 12 0,-1 25 0,-5 34 0,-5 30 0,-4 29 0,-13 23 0,-28 37 0,-34 50 0,-23 47 0,-18 32 0,-7 8 0,2-11 0,11-22 0,15-33 0,20-33 0,13-30 0,4-37 0,1-45 0,6-45 0,6-36 0,14-24 0,13-14 0,10 6 0,6 18 0,2 29 0,1 33 0,-2 30 0,-1 24 0,-6 27 0,-12 32 0,-17 42 0,-13 31 0,-8 14 0,0-3 0,8-19 0,10-25 0,12-26 0,3-23 0,4-33 0,4-56 0,8-74 0,8-51 0,6-19 0,2 3 0,2 20 0,-2 35 0,-2 38 0,-4 37 0,-3 33 0,-5 31 0,-16 64 0,-24 79 0,-23 54 0,-16 37 0,-8 14 0,4-14 0,13-33 0,15-44 0,17-47 0,16-41 0,4-43 0,3-56 0,6-92 0,10-78 0,12-43 0,17-33 0,12-9 0,6 18 0,1 43 0,-7 51 0,-6 52 0,-10 48 0,-9 39 0,-10 57 0,-18 77 0,-23 85 0,-24 73 0,-9 27 0,-5 1 0,4-21 0,12-41 0,11-51 0,16-47 0,11-44 0,10-34 0,8-31 0,14-43 0,23-77 0,20-67 0,13-44 0,10-22 0,-1 3 0,-10 25 0,-14 43 0,-14 46 0,-13 45 0,-11 37 0,-9 27 0,-8 43 0,-10 48 0,-14 69 0,-12 65 0,-8 37 0,-8 22 0,1 5 0,5-24 0,8-41 0,10-52 0,10-51 0,8-42 0,10-41 0,13-58 0,21-67 0,26-67 0,13-43 0,7-6 0,-2 24 0,-10 37 0,-14 43 0,-15 40 0,-16 35 0,-10 23 0,-2 24 0,-5 42 0,-5 49 0,-10 32 0,-7 22 0,-5 4 0,-1-9 0,2-24 0,6-28 0,4-29 0,5-25 0,3-24 0,7-29 0,16-41 0,20-51 0,20-37 0,10-14 0,0 12 0,-10 25 0,-12 29 0,-14 30 0,-13 26 0,-11 19 0,-6 13 0,-6 21 0,-14 33 0,-9 25 0,-7 14 0,0-2 0,6-15 0,2-15 0,6-17 0,5-15 0,10-43 0,5-19 0,3-1 0,0 5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3:30.476"/>
    </inkml:context>
    <inkml:brush xml:id="br0">
      <inkml:brushProperty name="width" value="0.04667" units="cm"/>
      <inkml:brushProperty name="height" value="0.04667" units="cm"/>
      <inkml:brushProperty name="ignorePressure" value="1"/>
    </inkml:brush>
  </inkml:definitions>
  <inkml:traceGroup>
    <inkml:annotationXML>
      <emma:emma xmlns:emma="http://www.w3.org/2003/04/emma" version="1.0">
        <emma:interpretation id="{EC57873C-F121-49D3-A233-E9179EBCA547}" emma:medium="tactile" emma:mode="ink">
          <msink:context xmlns:msink="http://schemas.microsoft.com/ink/2010/main" type="writingRegion" rotatedBoundingBox="1875,6715 1862,8588 1183,8583 1196,6710"/>
        </emma:interpretation>
      </emma:emma>
    </inkml:annotationXML>
    <inkml:traceGroup>
      <inkml:annotationXML>
        <emma:emma xmlns:emma="http://www.w3.org/2003/04/emma" version="1.0">
          <emma:interpretation id="{600FD9AA-4A56-43C4-AB21-3C1C1154E7A2}" emma:medium="tactile" emma:mode="ink">
            <msink:context xmlns:msink="http://schemas.microsoft.com/ink/2010/main" type="paragraph" rotatedBoundingBox="1875,6715 1862,8588 1183,8583 1196,6710" alignmentLevel="1"/>
          </emma:interpretation>
        </emma:emma>
      </inkml:annotationXML>
      <inkml:traceGroup>
        <inkml:annotationXML>
          <emma:emma xmlns:emma="http://www.w3.org/2003/04/emma" version="1.0">
            <emma:interpretation id="{60EC48D6-16C4-4A5B-A084-953337FA10D8}" emma:medium="tactile" emma:mode="ink">
              <msink:context xmlns:msink="http://schemas.microsoft.com/ink/2010/main" type="line" rotatedBoundingBox="1875,6715 1862,8588 1183,8583 1196,6710"/>
            </emma:interpretation>
          </emma:emma>
        </inkml:annotationXML>
        <inkml:traceGroup>
          <inkml:annotationXML>
            <emma:emma xmlns:emma="http://www.w3.org/2003/04/emma" version="1.0">
              <emma:interpretation id="{0C5DCB4E-5476-4849-A168-3EF3AA308FBC}" emma:medium="tactile" emma:mode="ink">
                <msink:context xmlns:msink="http://schemas.microsoft.com/ink/2010/main" type="inkWord" rotatedBoundingBox="1875,6715 1862,8588 1183,8583 1196,6710"/>
              </emma:interpretation>
              <emma:one-of disjunction-type="recognition" id="oneOf0">
                <emma:interpretation id="interp0" emma:lang="nb-NO" emma:confidence="0">
                  <emma:literal>asp</emma:literal>
                </emma:interpretation>
                <emma:interpretation id="interp1" emma:lang="nb-NO" emma:confidence="0">
                  <emma:literal>ass</emma:literal>
                </emma:interpretation>
                <emma:interpretation id="interp2" emma:lang="nb-NO" emma:confidence="0">
                  <emma:literal>=</emma:literal>
                </emma:interpretation>
                <emma:interpretation id="interp3" emma:lang="nb-NO" emma:confidence="0">
                  <emma:literal>*Å</emma:literal>
                </emma:interpretation>
                <emma:interpretation id="interp4" emma:lang="nb-NO" emma:confidence="0">
                  <emma:literal>*å</emma:literal>
                </emma:interpretation>
              </emma:one-of>
            </emma:emma>
          </inkml:annotationXML>
          <inkml:trace contextRef="#ctx0" brushRef="#br0">1732 2174 16384,'0'0'0,"0"0"0,0 0 0,0 0 0,0 0 0,0 0 0,0 0 0,0 0 0,0 0 0,0 0 0,0 0 0,0 0 0,0 0 0,2 5 0,4 11 0,3 13 0,1 19 0,2 15 0,-1 10 0,-2 2 0,-2-4 0,-4-11 0,-2-15 0,0-14 0,-1-14 0,-1-9 0,1-6 0,-1-4 0,3-16 0,6-30 0,6-26 0,6-18 0,12-6 0,4 2 0,6 10 0,-1 15 0,-3 18 0,-8 17 0,-4 13 0,-4 17 0,-4 35 0,-7 54 0,-10 50 0,-8 28 0,-6 8 0,-5-7 0,2-22 0,3-31 0,4-29 0,3-28 0,3-23 0,2-16 0,1-11 0,8-21 0,13-34 0,16-36 0,10-27 0,4-10 0,-1 8 0,-8 16 0,-11 26 0,-5 21 0,-8 20 0,-6 17 0,-4 28 0,-5 43 0,-5 46 0,-5 37 0,-4 23 0,-2 4 0,-1-11 0,2-23 0,3-28 0,3-25 0,2-27 0,2-16 0,2-14 0,0-10 0,1-7 0,0-3 0,-1-3 0,1 1 0</inkml:trace>
          <inkml:trace contextRef="#ctx0" brushRef="#br0" timeOffset="1429">2017 2507 16384,'0'0'0,"0"0"0,0 0 0,0 0 0,0 0 0,0 0 0,0 0 0,0 0 0,0 0 0,0 0 0,0 0 0,0 0 0,0 0 0,0 0 0,0 0 0,0 0 0,0 0 0,0 0 0,0 0 0,0 0 0,2-7 0,8-12 0,8-11 0,8-11 0,5-4 0,-2 0 0,-5 8 0,-3 6 0,-4 8 0,-5 8 0,0 25 0,-3 45 0,-7 47 0,-10 39 0,-11 27 0,-9 10 0,-4-11 0,-1-21 0,3-30 0,6-37 0,3-26 0,5-22 0,3-23 0,-1-30 0,-2-29 0,-1-19 0,0-15 0,2-8 0,-1-3 0,5 6 0,2 12 0,4 14 0,2 18 0,2 17 0,1 14 0,1 8 0,-1 22 0,0 48 0,-1 64 0,-2 37 0,0 15 0,1-8 0,1-21 0,0-31 0,0-32 0,1-30 0,0-26 0,0-30 0,7-56 0,8-57 0,12-40 0,10-20 0,7 0 0,1 15 0,-6 27 0,-6 31 0,-10 33 0,-7 27 0,-8 21 0,-5 12 0,-2 18 0,-6 19 0,-5 17 0,-3 9 0,-1 0 0,1-10 0,4-14 0,2-11 0,3-10 0,-2-25 0,2-41 0,3-40 0,8-27 0,4-2 0,2 11 0,2 22 0,-3 24 0,-2 25 0,-3 18 0,-4 14 0,-1 25 0,-4 27 0,-5 25 0,-5 18 0,-2 7 0,0 2 0,0 1 0,10 0 0,3-16 0,3-22 0,1-20 0</inkml:trace>
        </inkml:traceGroup>
      </inkml:traceGroup>
    </inkml:traceGroup>
  </inkml:traceGroup>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29:10.024"/>
    </inkml:context>
    <inkml:brush xml:id="br0">
      <inkml:brushProperty name="width" value="0.04667" units="cm"/>
      <inkml:brushProperty name="height" value="0.04667" units="cm"/>
      <inkml:brushProperty name="ignorePressure" value="1"/>
    </inkml:brush>
  </inkml:definitions>
  <inkml:trace contextRef="#ctx0" brushRef="#br0">5200 4073 16384,'0'0'0,"0"0"0,0 0 0,0 0 0,0 0 0,5 9 0,5 8 0,0 15 0,-2 20 0,-1 18 0,-3 9 0,-2 0 0,-1-9 0,-1-16 0,0-18 0,0-14 0,2-20 0,3-29 0,8-50 0,11-48 0,7-29 0,4-5 0,2 16 0,-4 27 0,-7 32 0,-9 32 0,-6 23 0,-11 53 0,-14 55 0,-26 61 0,-27 49 0,-18 26 0,-6-6 0,6-32 0,14-40 0,19-44 0,20-38 0,8-33 0,11-48 0,10-43 0,14-45 0,16-32 0,10-11 0,5 9 0,-4 24 0,-7 32 0,-10 34 0,-8 25 0,-13 36 0,-30 61 0,-35 74 0,-24 56 0,-7 16 0,3-11 0,10-29 0,16-38 0,19-42 0,15-34 0,10-26 0,6-36 0,5-54 0,10-58 0,10-35 0,9-10 0,4 8 0,1 22 0,-4 30 0,-4 31 0,-5 29 0,-4 21 0,-10 27 0,-22 43 0,-27 50 0,-21 40 0,-11 15 0,4-7 0,12-24 0,17-33 0,18-31 0,9-26 0,10-46 0,14-70 0,21-69 0,22-59 0,14-27 0,7-2 0,-1 28 0,-8 42 0,-11 46 0,-13 44 0,-10 36 0,-12 35 0,-25 64 0,-29 67 0,-32 62 0,-22 37 0,-10 15 0,5-15 0,12-36 0,19-43 0,24-47 0,19-38 0,11-48 0,16-68 0,24-78 0,24-70 0,20-46 0,9-3 0,0 23 0,-10 45 0,-12 48 0,-16 49 0,-13 40 0,-15 42 0,-31 72 0,-37 71 0,-31 56 0,-16 30 0,0 4 0,13-25 0,21-40 0,22-46 0,21-44 0,11-47 0,9-68 0,17-89 0,19-78 0,19-39 0,12-6 0,1 26 0,-6 43 0,-11 52 0,-13 52 0,-10 39 0,-21 63 0,-35 103 0,-32 85 0,-33 77 0,-20 41 0,-5-3 0,5-28 0,17-52 0,23-58 0,26-60 0,24-51 0,15-47 0,21-80 0,27-94 0,28-78 0,21-48 0,10-17 0,-1 18 0,-12 43 0,-14 54 0,-19 59 0,-15 48 0,-13 38 0,-13 54 0,-22 79 0,-30 83 0,-26 68 0,-15 32 0,-2-7 0,8-36 0,16-50 0,18-52 0,17-50 0,15-40 0,12-38 0,14-59 0,19-68 0,24-59 0,14-33 0,12-12 0,-1 13 0,-9 34 0,-15 42 0,-13 42 0,-15 37 0,-10 38 0,-17 54 0,-27 76 0,-29 76 0,-20 42 0,-4 4 0,4-18 0,12-37 0,13-45 0,18-44 0,15-39 0,7-31 0,6-54 0,13-71 0,15-64 0,16-48 0,12-24 0,6 0 0,-1 23 0,-6 40 0,-11 45 0,-11 44 0,-9 39 0,-12 43 0,-21 64 0,-32 89 0,-25 82 0,-15 42 0,-4 15 0,2-11 0,9-37 0,17-53 0,19-57 0,19-50 0,8-45 0,7-55 0,7-76 0,14-87 0,13-61 0,12-42 0,12-20 0,7 15 0,-2 37 0,-5 56 0,-11 56 0,-9 52 0,-11 42 0,-11 45 0,-20 78 0,-26 81 0,-23 85 0,-14 53 0,-8 19 0,0-9 0,11-38 0,16-54 0,17-59 0,16-56 0,13-43 0,4-46 0,10-77 0,15-99 0,18-79 0,19-57 0,12-25 0,2 7 0,-4 33 0,-10 50 0,-9 59 0,-14 60 0,-9 51 0,-11 44 0,-24 88 0,-35 99 0,-35 110 0,-21 70 0,-4 27 0,4-3 0,14-34 0,19-58 0,22-68 0,20-68 0,14-59 0,7-64 0,2-100 0,12-138 0,11-104 0,16-74 0,11-29 0,13-3 0,8 31 0,0 63 0,-7 75 0,-10 78 0,-12 71 0,-12 61 0,-21 99 0,-31 135 0,-25 125 0,-19 136 0,-13 70 0,-5 33 0,4-30 0,15-69 0,14-89 0,15-95 0,16-92 0,12-74 0,11-72 0,11-121 0,18-149 0,23-139 0,19-95 0,11-44 0,8-19 0,3 30 0,-3 58 0,-10 87 0,-16 98 0,-16 94 0,-16 76 0,-14 83 0,-28 139 0,-30 141 0,-21 121 0,-17 106 0,-9 47 0,0 5 0,8-49 0,13-86 0,18-102 0,15-97 0,15-83 0,11-69 0,12-85 0,13-122 0,18-129 0,16-92 0,14-62 0,4-17 0,-1 1 0,-5 36 0,-10 67 0,-13 83 0,-12 81 0,-9 73 0,-8 54 0,-11 84 0,-24 113 0,-28 128 0,-22 94 0,-16 78 0,-5 21 0,5-12 0,12-50 0,17-78 0,19-87 0,16-84 0,14-68 0,9-87 0,13-145 0,18-145 0,24-146 0,21-84 0,18-44 0,9 0 0,-1 36 0,-9 69 0,-13 92 0,-16 99 0,-17 95 0,-15 79 0,-8 69 0,-19 132 0,-23 145 0,-29 137 0,-24 113 0,-12 52 0,-3 20 0,5-26 0,12-45 0,15-75 0,18-93 0,15-95 0,14-89 0,10-67 0,5-63 0,9-94 0,13-137 0,15-111 0,18-88 0,12-49 0,7-13 0,2 24 0,-4 46 0,-9 66 0,-12 77 0,-13 77 0,-12 69 0,-10 56 0,-5 42 0,-4 66 0,-8 109 0,-8 93 0,-7 90 0,-7 46 0,-2 38 0,-1-7 0,3-42 0,6-64 0,5-75 0,6-72 0,4-63 0,2-49 0,8-74 0,13-117 0,18-127 0,17-99 0,9-70 0,5-20 0,-2 11 0,-5 37 0,-11 56 0,-10 73 0,-10 75 0,-11 74 0,-7 59 0,-6 41 0,-8 64 0,-10 81 0,-12 110 0,-11 73 0,-5 68 0,1 16 0,0-14 0,7-37 0,4-57 0,7-66 0,8-70 0,6-57 0,4-48 0,2-69 0,9-122 0,14-118 0,13-95 0,13-58 0,6-12 0,3 23 0,0 50 0,-7 71 0,-10 78 0,-11 76 0,-11 64 0,-11 74 0,-22 134 0,-28 166 0,-20 128 0,-14 101 0,-6 66 0,-3 10 0,8-18 0,5-61 0,11-93 0,13-109 0,13-104 0,12-88 0,9-66 0,2-65 0,-1-110 0,9-134 0,15-103 0,14-81 0,11-42 0,7-7 0,4 25 0,0 55 0,-6 71 0,-8 79 0,-8 78 0,-10 67 0,-5 54 0,-6 34 0,3 54 0,2 109 0,2 112 0,-2 93 0,-6 80 0,-3 35 0,-4 10 0,0-21 0,0-56 0,0-82 0,2-89 0,0-80 0,3-68 0,-3-57 0,-5-92 0,-1-118 0,4-109 0,10-73 0,6-35 0,4 8 0,1 35 0,2 53 0,-4 67 0,-3 71 0,-4 63 0,-3 51 0,-2 35 0,-2 33 0,-5 47 0,-8 68 0,-3 61 0,-5 35 0,-3 32 0,-1 16 0,5-21 0,5-54 0,6-59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29:42.614"/>
    </inkml:context>
    <inkml:brush xml:id="br0">
      <inkml:brushProperty name="width" value="0.04667" units="cm"/>
      <inkml:brushProperty name="height" value="0.04667" units="cm"/>
      <inkml:brushProperty name="ignorePressure" value="1"/>
    </inkml:brush>
  </inkml:definitions>
  <inkml:trace contextRef="#ctx0" brushRef="#br0">537 2245 16384,'0'0'0,"0"0"0,0 0 0,0 0 0,0 0 0,0 0 0,0 0 0,0 0 0,0 0 0,0 0 0,0 0 0,0 0 0,0 0 0,0 0 0,7 0 0,8 0 0,8 2 0,7 5 0,10 1 0,11 3 0,9-1 0,8 1 0,12 0 0,14-2 0,18-1 0,15-3 0,4-2 0,-4-2 0,-4 2 0,3 2 0,7 0 0,7 0 0,4-1 0,-2-2 0,1-3 0,-2-1 0,0-3 0,0-3 0,3 0 0,-7-2 0,-5 2 0,1 0 0,3 1 0,-1 0 0,-1 0 0,-5-1 0,-2-1 0,-4 1 0,-3-1 0,-1 2 0,1 2 0,4-1 0,8-2 0,-2-2 0,-11 2 0,-9-2 0,-5 1 0,3 3 0,2 1 0,0-3 0,2 1 0,-2 1 0,-2 2 0,-4 2 0,1-1 0,1-4 0,2-1 0,1-3 0,5 1 0,-1 0 0,-4 1 0,-13 3 0,-12 2 0,-8 2 0,-3 0 0,-2 2 0,1-2 0,1-1 0,2 0 0,3 2 0,3-3 0,1-3 0,-3 1 0,-6 1 0,-5 1 0,-5 1 0,-6 2 0,-5 0 0,-5 1 0,-2 2 0,-3 2 0,0 2 0,2-1 0,1 0 0,1-2 0,1 0 0,3-3 0,1 1 0,2-1 0,0 3 0,-3 2 0,-5 1 0,-5-1 0,-5-1 0,-3 1 0,-2 0 0,-2 2 0,0-2 0,-1-1 0,0-1 0,0-1 0,1-1 0,0-1 0,0 0 0,-5 0 0,-1 0 0,-4-1 0,-6 1 0,-4 0 0,-4 0 0,-3 0 0,4 0 0,1 0 0,-2 0 0,0 0 0,-1 0 0,-2 0 0,-1 0 0,1 0 0,-1 0 0,-1 0 0,1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29:16.200"/>
    </inkml:context>
    <inkml:brush xml:id="br0">
      <inkml:brushProperty name="width" value="0.04667" units="cm"/>
      <inkml:brushProperty name="height" value="0.04667" units="cm"/>
      <inkml:brushProperty name="ignorePressure" value="1"/>
    </inkml:brush>
  </inkml:definitions>
  <inkml:trace contextRef="#ctx0" brushRef="#br0">3368 2471 16384,'0'0'0,"0"0"0,0 0 0,0 0 0,0 0 0,0 0 0,0 0 0,0 0 0,0 0 0,0 0 0,0 0 0,0 0 0,0 0 0,0 0 0,0 0 0,0 0 0,0 0 0,0 0 0,0 0 0,0 0 0,0 0 0,0 0 0,0 0 0,0-7 0,0-8 0,0-1 0,0-3 0,0 2 0,0 4 0,0 3 0,0 4 0,3 12 0,0 10 0,1 11 0,-2 8 0,0 4 0,-2-1 0,1-6 0,-1-8 0,0-9 0,0-7 0,0-5 0,0-2 0,0-3 0,0 1 0,0-1 0,0 1 0,0 0 0,0 1 0,0-1 0,0 1 0,0 0 0,3 5 0,0 1 0,0 5 0,-1 1 0,0-2 0,-1-2 0,0-3 0,0-2 0,-1-2 0,8-4 0,17-5 0,15-7 0,13-4 0,5-1 0,0 1 0,-6 3 0,-6 5 0,-7 4 0,-9 3 0,-5 3 0,-7 1 0,-7 0 0,-5 1 0,-3-1 0,-3 1 0,0 0 0,-2-1 0,1 0 0,0 0 0,5 0 0,6 0 0,8 0 0,-1 0 0,3 0 0,-4 0 0,-3 0 0,-4 0 0,-4 0 0,-3 0 0,-1 0 0</inkml:trace>
  <inkml:trace contextRef="#ctx0" brushRef="#br0" timeOffset="-4252">2479 2488 16384,'0'0'0,"0"0"0,0 0 0,0 0 0,0 0 0,0 0 0,0 0 0,0 0 0,0 0 0,0 0 0,0-7 0,0-9 0,2-10 0,4-7 0,0-3 0,-1 5 0,-1 8 0,-1 7 0,-1 8 0,4 10 0,2 21 0,4 22 0,-3 22 0,-5 15 0,-4 2 0,-4-6 0,-2-16 0,0-20 0,2-15 0,1-13 0,1-18 0,2-35 0,1-38 0,8-33 0,6-16 0,5 1 0,1 15 0,0 21 0,-3 26 0,-6 24 0,-3 18 0,-1 17 0,4 34 0,-5 38 0,-6 22 0,-5 15 0,-4-1 0,-3-9 0,0-18 0,2-21 0,3-20 0,2-17 0,2-11 0,3-11 0,12-29 0,15-36 0,13-24 0,6-11 0,0 5 0,-5 14 0,-10 22 0,-6 18 0,-2 22 0,-4 34 0,-4 38 0,-7 34 0,-8 27 0,-9 13 0,-6-3 0,-2-16 0,-1-23 0,2-25 0,4-21 0,4-18 0,5-25 0,13-45 0,16-51 0,16-44 0,8-16 0,0 8 0,-7 24 0,-8 28 0,-9 33 0,-7 26 0,-2 24 0,-3 33 0,-3 52 0,-5 36 0,-5 27 0,-5 10 0,-5-4 0,-2-15 0,3-23 0,1-28 0,2-26 0,1-20 0,3-14 0,-1-7 0,2-5 0,-1-6 0,0-1 0,0-4 0,0 1 0,0 3 0,1 2 0,-1 4 0,0 3 0,0 7 0,0 19 0,0 23 0,0 4 0,0-7 0,0-10 0</inkml:trace>
  <inkml:trace contextRef="#ctx0" brushRef="#br0" timeOffset="44438">4979 2296 16384,'0'0'0,"0"0"0,0 0 0,0 0 0,0 0 0,0 0 0,0 0 0,0 0 0,0 0 0,0 0 0,0 0 0,0 0 0,0 0 0,0 0 0,5 2 0,13 6 0,25 6 0,35 6 0,33 1 0,19 2 0,6 1 0,7-4 0,8 0 0,7-3 0,3-4 0,-8-3 0,-17-5 0,-12-2 0,0-2 0,4 1 0,6 0 0,3 0 0,-5-3 0,-9-1 0,-15 0 0,-16 0 0,-13 1 0,-11 0 0,-11 0 0,-5 1 0,-8-1 0,-4 1 0,-4 1 0,-9-1 0,-9 0 0,-7 0 0,-6 0 0,-4 0 0,-1 0 0,-1 0 0,-2 0 0,2 0 0,0 0 0,0 0 0,0 0 0,1 0 0,0 0 0,0 0 0,0 0 0,0 0 0,0 0 0,0 0 0,0 0 0,0 0 0,0 0 0,0 0 0,0 0 0,0 0 0,0 0 0,-2-9 0,-5-11 0,-13-16 0,-11-17 0,-11-15 0,-9-9 0,-9-3 0,-6 2 0,-3 9 0,-1 6 0,3 11 0,6 10 0,5 8 0,8 9 0,7 5 0,10 7 0,7 5 0,6 4 0,8 3 0,3 1 0,5 2 0,2-2 0,1 1 0,0 1 0,1-2 0</inkml:trace>
  <inkml:trace contextRef="#ctx0" brushRef="#br0" timeOffset="63482">7926 2506 16384,'0'0'0,"0"0"0,0 0 0,0 0 0,0 0 0,0 0 0,0 0 0,0 0 0,0 0 0,0 0 0,0 0 0,0 0 0,0 0 0,0 0 0,0 0 0,0 0 0,0 0 0,0 0 0,0 0 0,0 0 0,0 0 0,0 0 0,0 0 0,0 0 0,0 0 0,0 0 0,-1 0 0,-2 0 0,-1 0 0,-1 0 0,-3 0 0,-5 0 0,-7 1 0,-7 4 0,-7 5 0,-6 6 0,-1 7 0,-3 9 0,-4 6 0,-1 2 0,-2 1 0,0-1 0,3-3 0,2-3 0,4-3 0,1-1 0,0-2 0,2-2 0,1-4 0,4-3 0,0-4 0,4-5 0,4-4 0,4-3 0,2-2 0,3-1 0,0-1 0,2 1 0,2-1 0,3 0 0,2 0 0,2 1 0,2 0 0,2 0 0,0 0 0,2 0 0,0 0 0,1 0 0,-1 0 0,1 0 0,-1 0 0,0 0 0,0 0 0,0 0 0,0 0 0,0 0 0,0 0 0,0 0 0,0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2:57.007"/>
    </inkml:context>
    <inkml:brush xml:id="br0">
      <inkml:brushProperty name="width" value="0.04667" units="cm"/>
      <inkml:brushProperty name="height" value="0.04667" units="cm"/>
      <inkml:brushProperty name="color" value="#ED1C24"/>
      <inkml:brushProperty name="ignorePressure" value="1"/>
    </inkml:brush>
  </inkml:definitions>
  <inkml:trace contextRef="#ctx0" brushRef="#br0">8749 2434 16384,'0'0'0,"0"0"0,0 0 0,0 0 0,0 0 0,0 0 0,0 0 0,0 0 0,0 0 0,0 0 0,0 0 0,0 0 0,0 0 0,0 0 0,0 0 0,0 0 0,0 0 0,0 0 0,0 0 0,0 0 0,0 0 0,0 0 0,0 0 0,0 0 0,0 0 0,0 0 0,0 0 0,0 0 0,0 0 0,0 0 0,0 0 0,0 0 0,0 0 0,0 0 0,0 0 0,0 0 0,0 0 0,0 0 0,0 0 0,0 0 0,0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3:30.476"/>
    </inkml:context>
    <inkml:brush xml:id="br0">
      <inkml:brushProperty name="width" value="0.04667" units="cm"/>
      <inkml:brushProperty name="height" value="0.04667" units="cm"/>
      <inkml:brushProperty name="ignorePressure" value="1"/>
    </inkml:brush>
  </inkml:definitions>
  <inkml:trace contextRef="#ctx0" brushRef="#br0">1732 2174 16384,'0'0'0,"0"0"0,0 0 0,0 0 0,0 0 0,0 0 0,0 0 0,0 0 0,0 0 0,0 0 0,0 0 0,0 0 0,0 0 0,2 5 0,4 11 0,3 13 0,1 19 0,2 15 0,-1 10 0,-2 2 0,-2-4 0,-4-11 0,-2-15 0,0-14 0,-1-14 0,-1-9 0,1-6 0,-1-4 0,3-16 0,6-30 0,6-26 0,6-18 0,12-6 0,4 2 0,6 10 0,-1 15 0,-3 18 0,-8 17 0,-4 13 0,-4 17 0,-4 35 0,-7 54 0,-10 50 0,-8 28 0,-6 8 0,-5-7 0,2-22 0,3-31 0,4-29 0,3-28 0,3-23 0,2-16 0,1-11 0,8-21 0,13-34 0,16-36 0,10-27 0,4-10 0,-1 8 0,-8 16 0,-11 26 0,-5 21 0,-8 20 0,-6 17 0,-4 28 0,-5 43 0,-5 46 0,-5 37 0,-4 23 0,-2 4 0,-1-11 0,2-23 0,3-28 0,3-25 0,2-27 0,2-16 0,2-14 0,0-10 0,1-7 0,0-3 0,-1-3 0,1 1 0</inkml:trace>
  <inkml:trace contextRef="#ctx0" brushRef="#br0" timeOffset="1429">2017 2507 16384,'0'0'0,"0"0"0,0 0 0,0 0 0,0 0 0,0 0 0,0 0 0,0 0 0,0 0 0,0 0 0,0 0 0,0 0 0,0 0 0,0 0 0,0 0 0,0 0 0,0 0 0,0 0 0,0 0 0,0 0 0,2-7 0,8-12 0,8-11 0,8-11 0,5-4 0,-2 0 0,-5 8 0,-3 6 0,-4 8 0,-5 8 0,0 25 0,-3 45 0,-7 47 0,-10 39 0,-11 27 0,-9 10 0,-4-11 0,-1-21 0,3-30 0,6-37 0,3-26 0,5-22 0,3-23 0,-1-30 0,-2-29 0,-1-19 0,0-15 0,2-8 0,-1-3 0,5 6 0,2 12 0,4 14 0,2 18 0,2 17 0,1 14 0,1 8 0,-1 22 0,0 48 0,-1 64 0,-2 37 0,0 15 0,1-8 0,1-21 0,0-31 0,0-32 0,1-30 0,0-26 0,0-30 0,7-56 0,8-57 0,12-40 0,10-20 0,7 0 0,1 15 0,-6 27 0,-6 31 0,-10 33 0,-7 27 0,-8 21 0,-5 12 0,-2 18 0,-6 19 0,-5 17 0,-3 9 0,-1 0 0,1-10 0,4-14 0,2-11 0,3-10 0,-2-25 0,2-41 0,3-40 0,8-27 0,4-2 0,2 11 0,2 22 0,-3 24 0,-2 25 0,-3 18 0,-4 14 0,-1 25 0,-4 27 0,-5 25 0,-5 18 0,-2 7 0,0 2 0,0 1 0,10 0 0,3-16 0,3-22 0,1-20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3:57.516"/>
    </inkml:context>
    <inkml:brush xml:id="br0">
      <inkml:brushProperty name="width" value="0.04667" units="cm"/>
      <inkml:brushProperty name="height" value="0.04667" units="cm"/>
      <inkml:brushProperty name="ignorePressure" value="1"/>
    </inkml:brush>
  </inkml:definitions>
  <inkml:trace contextRef="#ctx0" brushRef="#br0">1772 6184 16384,'0'0'0,"0"0"0,0 0 0,-3-17 0,-5-53 0,-3-75 0,-4-74 0,8-71 0,8-33 0,13-25 0,15-7 0,11 17 0,11 28 0,5 38 0,-1 51 0,-8 57 0,-12 55 0,-6 44 0,-7 39 0,-3 48 0,1 79 0,0 90 0,-7 71 0,-8 49 0,-5 12 0,-1-15 0,0-29 0,4-44 0,1-48 0,0-53 0,0-49 0,-3-38 0,1-28 0,4-30 0,11-86 0,13-97 0,5-96 0,4-52 0,-2-5 0,-1 18 0,-3 40 0,-4 51 0,-6 57 0,-3 55 0,-5 48 0,-5 38 0,0 47 0,5 84 0,-2 119 0,-3 112 0,-5 72 0,-3 41 0,0-4 0,-1-47 0,0-65 0,-1-79 0,-1-76 0,1-66 0,0-49 0,3-47 0,6-90 0,13-110 0,7-107 0,7-77 0,5-37 0,5-2 0,4 27 0,1 52 0,-4 71 0,-8 74 0,-10 71 0,-5 53 0,-2 49 0,4 75 0,3 115 0,-2 104 0,-4 93 0,-9 43 0,-5 8 0,-6-29 0,-4-62 0,-1-77 0,-1-74 0,1-68 0,0-50 0,-4-55 0,-8-95 0,-2-119 0,4-100 0,10-68 0,4-23 0,7 11 0,7 36 0,4 57 0,2 66 0,0 68 0,-4 60 0,-6 51 0,-4 33 0,-3 67 0,-6 99 0,-10 102 0,-6 74 0,-8 51 0,-5 1 0,0-26 0,4-54 0,3-65 0,3-67 0,6-61 0,4-47 0,-4-64 0,-7-110 0,5-114 0,6-94 0,13-62 0,12-35 0,11 7 0,8 39 0,3 61 0,-3 76 0,-6 72 0,-9 68 0,-6 52 0,-12 75 0,-22 142 0,-23 142 0,-21 114 0,-16 73 0,-7 6 0,4-32 0,8-65 0,12-81 0,16-88 0,14-84 0,9-64 0,3-70 0,-1-122 0,6-138 0,11-121 0,14-66 0,16-33 0,12 25 0,6 53 0,2 72 0,-2 79 0,-8 76 0,-7 65 0,-5 52 0,-1 58 0,-1 118 0,-8 145 0,-11 119 0,-17 84 0,-10 44 0,-4 1 0,-3-47 0,0-75 0,3-91 0,5-94 0,5-85 0,8-64 0,-5-75 0,-6-129 0,-1-130 0,5-102 0,9-80 0,7-25 0,11 4 0,5 28 0,3 54 0,1 76 0,0 81 0,0 75 0,-4 63 0,-3 48 0,-7 90 0,-7 139 0,-7 119 0,-2 90 0,-3 37 0,1-19 0,1-48 0,3-72 0,5-81 0,3-77 0,0-60 0,3-57 0,8-119 0,16-135 0,16-123 0,16-75 0,7-33 0,5 12 0,2 37 0,-3 63 0,-8 79 0,-13 78 0,-13 74 0,-13 57 0,-2 60 0,-3 136 0,-5 158 0,-9 159 0,-13 102 0,-10 45 0,-8 5 0,1-40 0,2-74 0,3-100 0,6-107 0,7-95 0,4-78 0,1-65 0,0-106 0,0-144 0,7-117 0,8-92 0,13-45 0,7-9 0,4 35 0,3 51 0,2 70 0,-7 80 0,-10 76 0,-6 65 0,-7 49 0,-5 78 0,-12 133 0,-11 137 0,-7 114 0,-5 61 0,3 28 0,5-19 0,6-62 0,7-85 0,5-94 0,4-86 0,2-72 0,1-71 0,3-128 0,11-159 0,22-146 0,17-100 0,12-31 0,3 5 0,-2 57 0,-10 83 0,-14 98 0,-9 97 0,-13 84 0,-10 64 0,-5 94 0,-17 155 0,-20 166 0,-14 137 0,-11 72 0,-3 14 0,1-27 0,6-72 0,9-104 0,10-111 0,11-99 0,8-78 0,5-105 0,13-159 0,15-141 0,21-116 0,19-78 0,11-18 0,10 11 0,-3 56 0,-9 84 0,-14 97 0,-14 92 0,-14 78 0,-6 78 0,-6 143 0,-19 175 0,-16 149 0,-13 73 0,-4 30 0,-2-38 0,3-78 0,3-99 0,10-100 0,7-87 0,10-85 0,15-138 0,27-158 0,32-135 0,25-82 0,16-29 0,2 28 0,-10 66 0,-16 93 0,-22 97 0,-17 86 0,-15 128 0,-18 206 0,-26 181 0,-30 122 0,-23 50 0,-10-12 0,2-67 0,10-105 0,14-112 0,16-102 0,14-137 0,26-220 0,38-180 0,35-150 0,29-77 0,13-4 0,-5 67 0,-19 109 0,-25 124 0,-23 115 0,-25 146 0,-39 237 0,-33 198 0,-27 135 0,-26 67 0,-9-14 0,8-75 0,18-111 0,24-118 0,23-105 0,25-121 0,39-179 0,40-157 0,30-114 0,14-47 0,1 17 0,-15 67 0,-19 91 0,-25 92 0,-18 107 0,-24 190 0,-28 165 0,-25 126 0,-15 52 0,-7-14 0,1-67 0,9-93 0,14-95 0,7-115 0,17-188 0,30-188 0,26-146 0,23-94 0,15-14 0,1 48 0,-9 94 0,-18 112 0,-17 108 0,-26 110 0,-42 168 0,-47 153 0,-47 133 0,-24 48 0,-9-5 0,14-59 0,28-84 0,29-89 0,20-100 0,18-157 0,29-166 0,32-133 0,40-97 0,26-30 0,15 32 0,-2 79 0,-15 96 0,-20 99 0,-20 99 0,-43 177 0,-47 172 0,-33 127 0,-20 85 0,-7 14 0,3-44 0,18-84 0,22-98 0,23-91 0,19-105 0,26-175 0,40-177 0,40-138 0,29-80 0,16-16 0,1 37 0,-9 85 0,-21 103 0,-24 104 0,-16 100 0,-20 159 0,-39 192 0,-40 169 0,-34 97 0,-16 42 0,-1-13 0,9-56 0,18-93 0,19-108 0,19-101 0,15-85 0,25-97 0,42-156 0,45-137 0,40-109 0,23-62 0,6-24 0,-7 22 0,-12 56 0,-20 80 0,-28 87 0,-24 85 0,-19 81 0,-16 151 0,-27 142 0,-32 135 0,-27 83 0,-16 30 0,-4-22 0,3-56 0,11-82 0,12-85 0,15-82 0,14-74 0,19-128 0,24-147 0,30-135 0,32-96 0,19-40 0,7 12 0,-4 61 0,-19 86 0,-21 92 0,-24 85 0,-26 103 0,-43 173 0,-43 182 0,-32 122 0,-22 69 0,0 27 0,11-33 0,21-80 0,21-102 0,24-107 0,18-89 0,17-125 0,29-180 0,35-160 0,30-125 0,23-59 0,8-8 0,-6 54 0,-18 92 0,-22 104 0,-23 99 0,-21 96 0,-33 172 0,-40 209 0,-35 150 0,-23 96 0,-11 51 0,7-30 0,18-77 0,20-106 0,24-112 0,18-102 0,17-95 0,25-142 0,39-160 0,32-121 0,24-80 0,14-29 0,0 23 0,-10 62 0,-21 81 0,-22 87 0,-25 78 0,-19 70 0,-20 103 0,-22 122 0,-23 104 0,-17 59 0,-6 0 0,3-41 0,11-62 0,14-64 0,13-59 0,13-68 0,30-115 0,39-142 0,39-119 0,34-86 0,19-27 0,5 15 0,-11 57 0,-23 83 0,-30 86 0,-32 82 0,-21 97 0,-26 180 0,-32 163 0,-43 148 0,-31 99 0,-14 10 0,-1-37 0,13-80 0,19-105 0,22-106 0,20-92 0,20-105 0,31-145 0,34-160 0,40-137 0,28-75 0,11-23 0,-8 36 0,-20 78 0,-26 98 0,-25 99 0,-23 81 0,-24 115 0,-31 152 0,-35 148 0,-35 129 0,-16 47 0,-4 5 0,8-43 0,16-83 0,22-96 0,23-91 0,21-88 0,38-127 0,57-159 0,44-132 0,36-109 0,20-46 0,3 4 0,-13 52 0,-23 85 0,-31 93 0,-33 92 0,-25 74 0,-28 122 0,-36 151 0,-42 141 0,-36 109 0,-15 33 0,2-13 0,11-56 0,18-83 0,20-92 0,18-82 0,17-81 0,19-109 0,22-136 0,26-116 0,25-78 0,19-32 0,6 14 0,-3 53 0,-16 74 0,-18 79 0,-19 70 0,-16 64 0,-19 94 0,-31 141 0,-30 103 0,-27 89 0,-5 19 0,5-21 0,11-54 0,17-71 0,17-72 0,15-66 0,13-60 0,12-81 0,15-98 0,20-86 0,20-63 0,11-27 0,5 10 0,-5 37 0,-13 58 0,-12 58 0,-14 54 0,-11 41 0,-15 46 0,-30 73 0,-32 74 0,-21 63 0,-11 35 0,-2 3 0,8-27 0,14-42 0,19-50 0,14-45 0,7-57 0,6-81 0,15-103 0,20-95 0,20-60 0,10-24 0,2 15 0,-2 46 0,-5 64 0,-9 68 0,-8 60 0,-19 69 0,-44 110 0,-57 142 0,-41 108 0,-30 84 0,-1 19 0,9-16 0,19-49 0,31-79 0,33-84 0,29-79 0,19-89 0,16-130 0,26-146 0,33-124 0,33-92 0,21-45 0,6 8 0,-4 54 0,-15 86 0,-18 96 0,-20 89 0,-17 76 0,-25 115 0,-39 150 0,-40 153 0,-36 124 0,-21 59 0,-10 19 0,8-42 0,19-80 0,24-99 0,26-98 0,24-88 0,21-67 0,29-84 0,40-110 0,39-105 0,26-65 0,14-17 0,-5 20 0,-17 51 0,-24 64 0,-26 60 0,-16 52 0,-13 64 0,-12 108 0,-16 95 0,-19 86 0,-10 28 0,-2-18 0,3-51 0,6-61 0,9-61 0,6-75 0,17-124 0,27-154 0,26-114 0,21-81 0,17-31 0,6 21 0,-5 57 0,-18 88 0,-18 86 0,-22 79 0,-19 83 0,-24 141 0,-29 153 0,-24 142 0,-10 81 0,0 35 0,5-16 0,13-57 0,14-89 0,13-97 0,11-90 0,10-86 0,27-126 0,38-149 0,37-134 0,24-95 0,8-58 0,-4 1 0,-12 42 0,-20 80 0,-21 92 0,-24 94 0,-17 79 0,-8 114 0,-18 162 0,-18 153 0,-22 101 0,-13 65 0,-5-13 0,3-56 0,8-86 0,9-92 0,10-91 0,8-74 0,6-101 0,17-134 0,26-130 0,26-95 0,25-61 0,13-7 0,0 40 0,-9 71 0,-19 86 0,-22 85 0,-16 71 0,-9 80 0,-14 115 0,-19 103 0,-22 87 0,-17 29 0,-10-4 0,0-40 0,6-55 0,12-63 0,11-57 0,12-51 0,15-69 0,30-104 0,29-92 0,35-88 0,15-39 0,4-5 0,-5 30 0,-16 55 0,-17 63 0,-24 66 0,-15 58 0,-12 69 0,-14 119 0,-21 109 0,-20 104 0,-16 55 0,-10 15 0,0-24 0,4-57 0,9-75 0,11-80 0,12-65 0,11-74 0,15-103 0,25-135 0,24-108 0,27-80 0,19-35 0,4 3 0,-5 40 0,-15 65 0,-20 80 0,-19 77 0,-17 68 0,-15 69 0,-22 109 0,-30 131 0,-30 112 0,-25 87 0,-7 24 0,0-13 0,12-45 0,20-72 0,17-79 0,19-77 0,14-62 0,12-56 0,21-90 0,29-108 0,31-85 0,25-67 0,13-25 0,0 5 0,-7 27 0,-12 46 0,-18 58 0,-20 63 0,-18 56 0,-18 44 0,-6 61 0,-9 88 0,-12 103 0,-10 69 0,-9 52 0,-8 17 0,-2-25 0,2-52 0,6-62 0,9-60 0,6-55 0,8-44 0,12-69 0,22-94 0,27-105 0,27-71 0,19-36 0,9-3 0,-2 23 0,-14 53 0,-20 63 0,-23 66 0,-20 56 0,-12 69 0,-16 100 0,-31 142 0,-33 108 0,-29 74 0,-13 27 0,-1-1 0,10-44 0,17-75 0,23-83 0,20-79 0,15-65 0,12-62 0,20-91 0,32-125 0,37-111 0,37-85 0,26-48 0,10-3 0,-4 19 0,-14 49 0,-22 73 0,-28 80 0,-28 75 0,-24 60 0,-17 74 0,-22 97 0,-30 125 0,-29 84 0,-23 65 0,-10 12 0,4-26 0,10-52 0,18-69 0,16-70 0,16-63 0,13-48 0,20-56 0,37-94 0,39-95 0,40-92 0,28-53 0,17-17 0,-1 9 0,-15 38 0,-29 59 0,-32 63 0,-31 63 0,-25 53 0,-14 65 0,-11 91 0,-12 107 0,-13 80 0,-19 47 0,-12 16 0,-4-24 0,5-57 0,7-64 0,12-66 0,11-54 0,12-48 0,28-67 0,31-80 0,32-83 0,25-55 0,23-26 0,6 10 0,-10 34 0,-19 52 0,-26 53 0,-27 50 0,-18 43 0,-11 61 0,-15 105 0,-19 97 0,-24 93 0,-19 38 0,-11-1 0,-1-35 0,7-59 0,10-68 0,14-66 0,11-55 0,14-47 0,28-72 0,32-99 0,24-74 0,15-47 0,6-17 0,-4 18 0,-14 40 0,-19 55 0,-19 58 0,-17 48 0,-18 48 0,-26 74 0,-38 97 0,-33 89 0,-18 38 0,-9-1 0,10-33 0,18-49 0,23-59 0,23-51 0,14-46 0,10-78 0,17-95 0,23-96 0,19-59 0,12-9 0,2 31 0,-6 53 0,-12 63 0,-11 58 0,-16 58 0,-32 104 0,-48 142 0,-29 92 0,-16 69 0,-10 20 0,2-26 0,13-60 0,20-78 0,26-74 0,19-65 0,14-91 0,28-138 0,36-147 0,30-107 0,18-56 0,5 2 0,-5 44 0,-14 77 0,-16 90 0,-17 85 0,-26 109 0,-47 179 0,-55 169 0,-43 111 0,-28 73 0,-4 1 0,14-48 0,28-85 0,32-95 0,33-93 0,23-89 0,29-139 0,30-161 0,39-143 0,32-93 0,21-33 0,3 29 0,-14 72 0,-19 97 0,-27 97 0,-25 90 0,-51 141 0,-60 161 0,-54 153 0,-28 75 0,-13 31 0,6-34 0,22-74 0,32-89 0,36-89 0,22-91 0,19-131 0,24-156 0,35-118 0,30-84 0,13-17 0,-1 44 0,-11 75 0,-15 86 0,-13 81 0,-48 120 0,-60 146 0,-51 154 0,-28 94 0,-15 58 0,8-11 0,21-59 0,32-79 0,34-89 0,28-80 0,18-107 0,27-174 0,37-160 0,32-127 0,24-55 0,12-8 0,-4 50 0,-14 88 0,-19 101 0,-17 99 0,-20 95 0,-35 142 0,-56 195 0,-41 127 0,-28 84 0,-8 20 0,0-25 0,19-70 0,24-92 0,31-97 0,29-80 0,18-88 0,29-123 0,41-142 0,34-105 0,16-53 0,5-9 0,-7 34 0,-15 62 0,-17 78 0,-19 76 0,-17 64 0,-16 85 0,-27 143 0,-27 131 0,-26 95 0,-14 37 0,-5-3 0,8-50 0,14-73 0,18-81 0,17-73 0,19-69 0,29-94 0,39-118 0,38-109 0,29-79 0,15-37 0,-3 10 0,-11 37 0,-19 64 0,-22 73 0,-25 71 0,-17 63 0,-12 85 0,-17 128 0,-20 126 0,-19 90 0,-14 33 0,-6-2 0,3-43 0,7-69 0,11-78 0,10-74 0,11-65 0,22-101 0,34-132 0,31-120 0,28-89 0,17-39 0,5 5 0,-6 41 0,-20 70 0,-25 79 0,-25 79 0,-22 71 0,-23 106 0,-34 148 0,-33 129 0,-23 79 0,-7 43 0,5-8 0,12-51 0,16-76 0,18-85 0,16-80 0,14-68 0,17-95 0,32-131 0,39-124 0,34-81 0,23-34 0,5 6 0,-8 39 0,-23 65 0,-26 76 0,-25 75 0,-20 63 0,-13 77 0,-19 121 0,-19 113 0,-23 89 0,-11 25 0,-4-11 0,6-44 0,9-62 0,11-68 0,10-60 0,16-62 0,34-89 0,43-115 0,44-101 0,30-70 0,11-31 0,-5 5 0,-20 33 0,-27 59 0,-30 65 0,-30 69 0,-22 55 0,-13 74 0,-13 103 0,-19 130 0,-24 123 0,-19 69 0,-14 35 0,-6-11 0,2-60 0,12-83 0,16-85 0,14-81 0,15-64 0,14-62 0,25-104 0,29-111 0,26-93 0,15-58 0,5-28 0,-3 13 0,-12 42 0,-15 58 0,-18 66 0,-16 63 0,-13 55 0,-11 42 0,-20 52 0,-36 85 0,-40 86 0,-38 83 0,-21 44 0,-2-5 0,14-35 0,21-59 0,27-60 0,28-56 0,18-48 0,9-63 0,15-86 0,14-82 0,17-63 0,11-27 0,7 12 0,0 40 0,-6 52 0,-6 57 0,-7 48 0,-31 82 0,-50 109 0,-51 132 0,-31 76 0,-15 46 0,5 0 0,24-44 0,33-70 0,32-74 0,28-69 0,18-70 0,15-114 0,23-146 0,30-129 0,31-92 0,19-39 0,10 7 0,-6 50 0,-17 82 0,-22 90 0,-20 86 0,-17 69 0,-40 99 0,-57 131 0,-43 123 0,-29 103 0,-15 55 0,0 11 0,13-25 0,22-58 0,29-84 0,31-86 0,27-73 0,16-75 0,20-93 0,27-126 0,28-93 0,24-57 0,10-17 0,-2 18 0,-9 49 0,-16 67 0,-16 64 0,-16 61 0,-12 43 0,-13 57 0,-28 84 0,-33 87 0,-28 73 0,-15 37 0,1-11 0,11-37 0,16-52 0,20-53 0,19-50 0,16-40 0,9-49 0,12-76 0,16-74 0,16-61 0,10-33 0,3 5 0,-3 33 0,-9 49 0,-10 51 0,-9 43 0,-20 60 0,-42 88 0,-58 125 0,-41 81 0,-33 59 0,-4 13 0,14-26 0,25-54 0,34-67 0,29-67 0,25-58 0,14-64 0,6-108 0,17-142 0,24-119 0,20-98 0,15-36 0,8-5 0,3 42 0,-6 78 0,-7 96 0,-10 87 0,-10 76 0,-18 92 0,-45 135 0,-61 162 0,-51 134 0,-25 63 0,-20 37 0,2-26 0,18-65 0,31-91 0,35-95 0,37-89 0,28-70 0,18-71 0,15-98 0,20-104 0,23-95 0,17-55 0,16-24 0,4 6 0,-5 37 0,-13 65 0,-12 71 0,-13 67 0,-8 54 0,-29 82 0,-50 114 0,-46 127 0,-32 97 0,-21 69 0,-15 29 0,2-10 0,17-54 0,28-78 0,32-83 0,29-76 0,27-64 0,18-50 0,9-61 0,9-28 0,6-4 0,4 7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4:31.547"/>
    </inkml:context>
    <inkml:brush xml:id="br0">
      <inkml:brushProperty name="width" value="0.04667" units="cm"/>
      <inkml:brushProperty name="height" value="0.04667" units="cm"/>
      <inkml:brushProperty name="ignorePressure" value="1"/>
    </inkml:brush>
  </inkml:definitions>
  <inkml:trace contextRef="#ctx0" brushRef="#br0">940 529 16384</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4:33.721"/>
    </inkml:context>
    <inkml:brush xml:id="br0">
      <inkml:brushProperty name="width" value="0.04667" units="cm"/>
      <inkml:brushProperty name="height" value="0.04667" units="cm"/>
      <inkml:brushProperty name="ignorePressure" value="1"/>
    </inkml:brush>
  </inkml:definitions>
  <inkml:trace contextRef="#ctx0" brushRef="#br0">1356 1404 16384</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3:09.127"/>
    </inkml:context>
    <inkml:brush xml:id="br0">
      <inkml:brushProperty name="width" value="0.04667" units="cm"/>
      <inkml:brushProperty name="height" value="0.04667" units="cm"/>
      <inkml:brushProperty name="color" value="#ED1C24"/>
      <inkml:brushProperty name="ignorePressure" value="1"/>
    </inkml:brush>
  </inkml:definitions>
  <inkml:trace contextRef="#ctx0" brushRef="#br0">15366 4571 16384,'0'0'0,"0"0"0,0 0 0,0 0 0,0 0 0,0 0 0,0 0 0,0 0 0,0 0 0,0 0 0,0 0 0,0 0 0,0 0 0,0 0 0,0 0 0,0 0 0,0 0 0,0 0 0,0 0 0,0 0 0,0 0 0,0 0 0,0 0 0,4 0 0,2 0 0,5 0 0,5 0 0,4 0 0,8 2 0,11 1 0,12 0 0,13-1 0,6 0 0,5-1 0,1-1 0,0 1 0,1-1 0,1-2 0,1-2 0,4 2 0,6-1 0,6-1 0,3 1 0,4-1 0,3 2 0,-3 0 0,-11 2 0,-11-1 0,-14 1 0,-10 0 0,-4 0 0,0 0 0,0 1 0,6-1 0,3 0 0,5 2 0,6 3 0,4 1 0,3-2 0,0 1 0,-4-3 0,-6-1 0,-5 0 0,-5-1 0,-1 0 0,-4 0 0,3 0 0,0-1 0,1 1 0,4 0 0,1 0 0,4 0 0,0 0 0,1 0 0,-2 0 0,-5 0 0,-1 0 0,0 0 0,2 0 0,4 0 0,5 2 0,4 3 0,4 2 0,2 3 0,0-1 0,2 0 0,0-1 0,-1-2 0,1 0 0,1 0 0,2 1 0,1-2 0,3-1 0,2-2 0,-1-1 0,-4-1 0,-5 0 0,-3 0 0,1 0 0,4 0 0,1 0 0,3-1 0,2 1 0,0 0 0,-1 0 0,-3 0 0,-3 0 0,-4 0 0,-3 0 0,0 0 0,2 2 0,0 1 0,2 2 0,-2-1 0,1 1 0,0-1 0,-2 1 0,-5-1 0,-5-1 0,-4-2 0,-2 0 0,1 0 0,3 1 0,5 3 0,4 0 0,4 0 0,-3-1 0,-6-2 0,-9-1 0,-7 0 0,-8-1 0,-4 0 0,-6 0 0,-1-1 0,-1 1 0,0 0 0,-1 0 0,-1 0 0,-1 0 0,-7 0 0,-1 0 0,-4 0 0,-2 0 0,-4 0 0,3 0 0,-3 0 0,-3 0 0,2 0 0,-2 0 0,-2 0 0,-2 0 0,3 0 0,0 0 0,3 2 0,0 1 0,3 0 0,-2-1 0,3 0 0,-2-1 0,2-1 0,-3 0 0,-1 0 0,0 2 0,-1 1 0,-2-1 0,2-1 0,0 1 0,-3-2 0,-2 1 0,-2-1 0,-2 0 0,0 0 0,4 2 0,1 1 0,-1-1 0,0 1 0,-2-2 0,-1 1 0,-1-2 0,-1 0 0,0 0 0,0 0 0,0 0 0,0 0 0,0 0 0,-1 0 0,1 0 0,0 0 0,0 0 0,0 0 0,0 0 0,0 0 0,0 0 0,0 0 0,0 0 0,0 0 0,0 0 0,0 0 0,0 0 0,0 0 0,0 0 0,5 0 0,1 0 0,0 0 0,-1 0 0,3 0 0,0 0 0,-1 0 0,-2 0 0,-2 0 0,-1 0 0,4 0 0,0 0 0,0 0 0,-2 0 0,0 0 0,2 0 0,1 0 0,-1 0 0,-2 0 0,4 0 0,0 0 0,-1 0 0,-2 0 0,-1 0 0,-3 0 0,5 0 0,-1 0 0,6 0 0,-1 0 0,0 0 0,-4 0 0,-2 0 0,-1 0 0,-2 0 0,-1 0 0,0 0 0,-1 0 0,1 0 0,0 0 0,0 0 0,-1 0 0,1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3:03.262"/>
    </inkml:context>
    <inkml:brush xml:id="br0">
      <inkml:brushProperty name="width" value="0.04667" units="cm"/>
      <inkml:brushProperty name="height" value="0.04667" units="cm"/>
      <inkml:brushProperty name="color" value="#ED1C24"/>
      <inkml:brushProperty name="ignorePressure" value="1"/>
    </inkml:brush>
  </inkml:definitions>
  <inkml:trace contextRef="#ctx0" brushRef="#br0">19255 4124 16384,'-2'7'0,"-4"13"0,-4 25 0,-6 34 0,-8 39 0,-3 27 0,0 8 0,2-15 0,3-23 0,5-27 0,7-28 0,4-29 0,2-46 0,1-55 0,3-70 0,6-66 0,6-37 0,6-10 0,5 6 0,0 28 0,0 36 0,-3 42 0,-4 46 0,-6 39 0,-4 28 0,-5 38 0,-7 73 0,-15 92 0,-8 80 0,-7 73 0,1 21 0,3 9 0,2-16 0,8-48 0,7-64 0,7-64 0,3-56 0,4-47 0,2-34 0,-2-61 0,-1-77 0,5-118 0,11-77 0,18-75 0,14-17 0,11-3 0,8 17 0,2 45 0,-4 63 0,-5 62 0,-10 62 0,-13 56 0,-14 44 0,-4 37 0,-8 80 0,-14 96 0,-28 135 0,-25 97 0,-21 63 0,-11 42 0,6-25 0,12-40 0,13-62 0,14-78 0,17-83 0,11-76 0,9-63 0,4-56 0,0-68 0,2-107 0,8-88 0,12-100 0,17-50 0,20-37 0,12 12 0,10 29 0,2 41 0,-2 58 0,-10 67 0,-14 67 0,-16 61 0,-9 49 0,-11 63 0,-11 77 0,-24 122 0,-28 96 0,-23 90 0,-12 38 0,-5 18 0,10-40 0,17-60 0,14-76 0,16-76 0,13-73 0,9-60 0,5-50 0,9-100 0,14-116 0,24-134 0,21-88 0,18-43 0,12-7 0,2 17 0,-8 57 0,-12 75 0,-18 80 0,-16 77 0,-15 65 0,-13 49 0,-12 55 0,-20 90 0,-26 102 0,-27 99 0,-23 77 0,-9 42 0,3 11 0,9-11 0,14-47 0,19-71 0,16-76 0,14-72 0,12-61 0,9-47 0,5-59 0,4-88 0,17-138 0,17-109 0,21-81 0,18-33 0,13-2 0,4 41 0,-5 64 0,-11 71 0,-14 75 0,-15 72 0,-17 59 0,-10 49 0,-10 67 0,-14 118 0,-19 128 0,-24 99 0,-27 113 0,-15 37 0,-9 3 0,2-29 0,10-56 0,15-78 0,16-92 0,17-88 0,12-76 0,10-70 0,3-86 0,4-134 0,11-111 0,23-106 0,22-52 0,24-22 0,11 26 0,11 39 0,1 59 0,-12 74 0,-17 77 0,-20 71 0,-18 57 0,-12 62 0,-13 81 0,-29 132 0,-28 110 0,-27 84 0,-15 52 0,-6 0 0,7-40 0,15-69 0,19-87 0,20-82 0,16-71 0,13-62 0,12-106 0,19-112 0,37-130 0,27-70 0,28-57 0,12 5 0,0 33 0,-6 47 0,-17 65 0,-21 70 0,-20 69 0,-23 56 0,-13 59 0,-12 70 0,-19 123 0,-22 95 0,-21 88 0,-19 33 0,-10-2 0,-2-31 0,6-57 0,14-68 0,17-72 0,16-63 0,5-58 0,8-89 0,20-130 0,29-101 0,29-73 0,16-22 0,13 1 0,1 34 0,-11 63 0,-14 71 0,-18 73 0,-19 61 0,-9 66 0,-14 100 0,-25 154 0,-28 125 0,-27 82 0,-21 59 0,-7-14 0,4-51 0,14-74 0,19-89 0,19-87 0,18-75 0,10-65 0,14-80 0,21-122 0,27-99 0,29-88 0,17-39 0,13-17 0,3 18 0,-6 44 0,-9 59 0,-19 69 0,-19 69 0,-21 57 0,-13 49 0,-17 88 0,-23 90 0,-29 115 0,-19 62 0,-12 47 0,-3 8 0,7-40 0,12-65 0,14-76 0,15-69 0,9-63 0,7-87 0,11-115 0,22-125 0,26-84 0,24-56 0,17-2 0,9 21 0,1 46 0,-11 69 0,-17 75 0,-19 71 0,-18 65 0,-20 81 0,-29 131 0,-26 96 0,-28 98 0,-14 31 0,-5-8 0,6-42 0,13-66 0,16-73 0,19-69 0,17-54 0,7-56 0,14-88 0,19-99 0,25-100 0,20-62 0,15-25 0,13 0 0,0 32 0,-3 58 0,-13 69 0,-18 68 0,-13 62 0,-11 85 0,-22 125 0,-29 120 0,-32 120 0,-20 55 0,-15 28 0,-2-26 0,8-60 0,12-81 0,16-85 0,17-79 0,15-59 0,10-63 0,17-97 0,21-103 0,23-97 0,16-49 0,19-36 0,5 8 0,-1 40 0,-9 64 0,-15 69 0,-19 68 0,-16 55 0,-12 57 0,-20 98 0,-25 102 0,-29 108 0,-17 59 0,-10 36 0,1-19 0,11-54 0,14-72 0,15-72 0,15-66 0,11-51 0,12-57 0,17-89 0,25-115 0,33-96 0,31-65 0,20-30 0,5 13 0,-10 39 0,-17 59 0,-22 70 0,-21 66 0,-21 59 0,-13 59 0,-11 88 0,-10 121 0,-23 128 0,-19 80 0,-24 63 0,-11 0 0,-1-38 0,9-67 0,12-82 0,15-81 0,13-71 0,11-58 0,14-83 0,20-110 0,26-110 0,29-88 0,11-39 0,6-13 0,-2 23 0,-3 44 0,-10 63 0,-12 69 0,-18 67 0,-16 56 0,-10 43 0,-18 77 0,-24 90 0,-21 101 0,-12 59 0,-10 27 0,-4-6 0,4-34 0,9-58 0,12-63 0,14-60 0,13-47 0,11-62 0,21-100 0,22-99 0,21-91 0,20-54 0,11-11 0,3 23 0,-3 48 0,-12 67 0,-19 71 0,-20 60 0,-13 58 0,-19 95 0,-27 109 0,-32 104 0,-18 59 0,-8 20 0,-3-13 0,6-45 0,14-63 0,15-68 0,16-63 0,13-47 0,8-51 0,10-69 0,15-80 0,11-59 0,10-29 0,7-8 0,4 18 0,-2 36 0,-5 44 0,-11 46 0,-8 40 0,-7 40 0,-9 64 0,-15 91 0,-13 58 0,-10 46 0,-8 18 0,-1-17 0,4-41 0,7-50 0,9-53 0,7-41 0,11-39 0,11-49 0,17-58 0,24-60 0,22-50 0,13-16 0,2 10 0,-4 25 0,-11 35 0,-14 38 0,-17 37 0,-16 28 0,-6 34 0,-5 59 0,-15 63 0,-18 60 0,-17 42 0,-9 14 0,0-18 0,5-38 0,7-44 0,11-46 0,9-36 0,7-44 0,11-54 0,17-72 0,21-63 0,16-40 0,14-16 0,6 8 0,0 24 0,-9 37 0,-13 44 0,-17 43 0,-13 36 0,-12 24 0,-10 43 0,-19 69 0,-24 73 0,-21 44 0,-11 20 0,-2-3 0,7-28 0,12-40 0,16-47 0,15-42 0,11-32 0,11-50 0,20-73 0,28-78 0,24-51 0,21-22 0,9-5 0,1 21 0,-10 39 0,-18 44 0,-22 48 0,-18 39 0,-11 42 0,-13 58 0,-24 84 0,-24 72 0,-19 37 0,-13 19 0,-4-10 0,7-38 0,12-49 0,16-52 0,15-46 0,12-39 0,16-50 0,22-76 0,30-75 0,18-45 0,13-22 0,1 1 0,-5 25 0,-15 43 0,-16 46 0,-17 45 0,-14 37 0,-9 44 0,-15 57 0,-20 73 0,-19 59 0,-15 24 0,-5-1 0,2-23 0,11-35 0,10-40 0,13-39 0,11-31 0,8-24 0,6-25 0,15-45 0,20-56 0,16-41 0,8-16 0,5 0 0,1 14 0,-5 27 0,-8 30 0,-12 30 0,-13 27 0,-5 21 0,-3 32 0,-8 55 0,-12 63 0,-8 35 0,-12 15 0,-5-2 0,1-21 0,1-31 0,7-38 0,6-34 0,5-27 0,5-18 0,5-17 0,11-28 0,16-36 0,13-36 0,12-22 0,1-4 0,-3 9 0,-5 19 0,-10 27 0,-8 21 0,-7 21 0,-8 15 0,-3 27 0,-7 35 0,-8 31 0,-5 18 0,-4 5 0,-1-7 0,-1-14 0,3-21 0,2-20 0,5-15 0,2-12 0,10-19 0,15-33 0,15-34 0,13-28 0,8-9 0,1 5 0,-7 18 0,-10 18 0,-11 23 0,-11 19 0,-10 15 0,-2 17 0,-7 27 0,-6 34 0,-8 27 0,-6 9 0,-1-4 0,0-15 0,3-19 0,5-20 0,6-18 0,2-12 0,4-26 0,10-38 0,13-32 0,10-19 0,4-4 0,1 6 0,-4 17 0,-6 17 0,-6 22 0,-7 19 0,-6 13 0,0 16 0,-1 30 0,-5 34 0,-3 26 0,-6 13 0,-1-7 0,1-12 0,2-23 0,1-21 0,2-17 0,1-14 0,3-19 0,6-34 0,9-35 0,12-28 0,16-23 0,10-5 0,2 8 0,-4 22 0,-8 24 0,-13 25 0,-7 22 0,-5 25 0,-5 34 0,-11 46 0,-11 41 0,-8 26 0,-6 4 0,-3-14 0,2-24 0,3-29 0,6-29 0,5-21 0,3-17 0,8-26 0,12-33 0,13-24 0,9-15 0,6-3 0,-1 10 0,-6 12 0,-7 21 0,-9 17 0,-9 14 0,-6 27 0,-10 46 0,-14 46 0,-13 28 0,-9 9 0,-1-8 0,4-19 0,8-29 0,10-28 0,8-23 0,6-16 0,4-12 0,7-22 0,12-28 0,12-28 0,11-13 0,3-2 0,-3 10 0,-9 19 0,-5 14 0,-7 16 0,-6 13 0,-1 20 0,-3 21 0,-5 22 0,-5 12 0,-3 1 0,-1-4 0,1-13 0,1-12 0,0-11 0,2-9 0,1-6 0,9-17 0,11-18 0,8-13 0,5-5 0,0 1 0,-5 9 0,-1 7 0,-7 9 0,-6 8 0,-6 7 0,-4 5 0,-3 3 0,-1 2 0,-1 1 0,0 0 0,0-1 0,0 1 0,0-2 0,1 0 0,0 0 0,0 0 0,0 0 0,0 0 0,0 0 0,0 0 0,0 0 0,0 0 0,0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3:57.516"/>
    </inkml:context>
    <inkml:brush xml:id="br0">
      <inkml:brushProperty name="width" value="0.04667" units="cm"/>
      <inkml:brushProperty name="height" value="0.04667" units="cm"/>
      <inkml:brushProperty name="ignorePressure" value="1"/>
    </inkml:brush>
  </inkml:definitions>
  <inkml:traceGroup>
    <inkml:annotationXML>
      <emma:emma xmlns:emma="http://www.w3.org/2003/04/emma" version="1.0">
        <emma:interpretation id="{4413067C-B31B-437C-BB6D-E3461731CE24}" emma:medium="tactile" emma:mode="ink">
          <msink:context xmlns:msink="http://schemas.microsoft.com/ink/2010/main" type="inkDrawing" rotatedBoundingBox="326,12997 9104,12570 9348,17594 570,18021" shapeName="Other"/>
        </emma:interpretation>
      </emma:emma>
    </inkml:annotationXML>
    <inkml:trace contextRef="#ctx0" brushRef="#br0">1772 6184 16384,'0'0'0,"0"0"0,0 0 0,-3-17 0,-5-53 0,-3-75 0,-4-74 0,8-71 0,8-33 0,13-25 0,15-7 0,11 17 0,11 28 0,5 38 0,-1 51 0,-8 57 0,-12 55 0,-6 44 0,-7 39 0,-3 48 0,1 79 0,0 90 0,-7 71 0,-8 49 0,-5 12 0,-1-15 0,0-29 0,4-44 0,1-48 0,0-53 0,0-49 0,-3-38 0,1-28 0,4-30 0,11-86 0,13-97 0,5-96 0,4-52 0,-2-5 0,-1 18 0,-3 40 0,-4 51 0,-6 57 0,-3 55 0,-5 48 0,-5 38 0,0 47 0,5 84 0,-2 119 0,-3 112 0,-5 72 0,-3 41 0,0-4 0,-1-47 0,0-65 0,-1-79 0,-1-76 0,1-66 0,0-49 0,3-47 0,6-90 0,13-110 0,7-107 0,7-77 0,5-37 0,5-2 0,4 27 0,1 52 0,-4 71 0,-8 74 0,-10 71 0,-5 53 0,-2 49 0,4 75 0,3 115 0,-2 104 0,-4 93 0,-9 43 0,-5 8 0,-6-29 0,-4-62 0,-1-77 0,-1-74 0,1-68 0,0-50 0,-4-55 0,-8-95 0,-2-119 0,4-100 0,10-68 0,4-23 0,7 11 0,7 36 0,4 57 0,2 66 0,0 68 0,-4 60 0,-6 51 0,-4 33 0,-3 67 0,-6 99 0,-10 102 0,-6 74 0,-8 51 0,-5 1 0,0-26 0,4-54 0,3-65 0,3-67 0,6-61 0,4-47 0,-4-64 0,-7-110 0,5-114 0,6-94 0,13-62 0,12-35 0,11 7 0,8 39 0,3 61 0,-3 76 0,-6 72 0,-9 68 0,-6 52 0,-12 75 0,-22 142 0,-23 142 0,-21 114 0,-16 73 0,-7 6 0,4-32 0,8-65 0,12-81 0,16-88 0,14-84 0,9-64 0,3-70 0,-1-122 0,6-138 0,11-121 0,14-66 0,16-33 0,12 25 0,6 53 0,2 72 0,-2 79 0,-8 76 0,-7 65 0,-5 52 0,-1 58 0,-1 118 0,-8 145 0,-11 119 0,-17 84 0,-10 44 0,-4 1 0,-3-47 0,0-75 0,3-91 0,5-94 0,5-85 0,8-64 0,-5-75 0,-6-129 0,-1-130 0,5-102 0,9-80 0,7-25 0,11 4 0,5 28 0,3 54 0,1 76 0,0 81 0,0 75 0,-4 63 0,-3 48 0,-7 90 0,-7 139 0,-7 119 0,-2 90 0,-3 37 0,1-19 0,1-48 0,3-72 0,5-81 0,3-77 0,0-60 0,3-57 0,8-119 0,16-135 0,16-123 0,16-75 0,7-33 0,5 12 0,2 37 0,-3 63 0,-8 79 0,-13 78 0,-13 74 0,-13 57 0,-2 60 0,-3 136 0,-5 158 0,-9 159 0,-13 102 0,-10 45 0,-8 5 0,1-40 0,2-74 0,3-100 0,6-107 0,7-95 0,4-78 0,1-65 0,0-106 0,0-144 0,7-117 0,8-92 0,13-45 0,7-9 0,4 35 0,3 51 0,2 70 0,-7 80 0,-10 76 0,-6 65 0,-7 49 0,-5 78 0,-12 133 0,-11 137 0,-7 114 0,-5 61 0,3 28 0,5-19 0,6-62 0,7-85 0,5-94 0,4-86 0,2-72 0,1-71 0,3-128 0,11-159 0,22-146 0,17-100 0,12-31 0,3 5 0,-2 57 0,-10 83 0,-14 98 0,-9 97 0,-13 84 0,-10 64 0,-5 94 0,-17 155 0,-20 166 0,-14 137 0,-11 72 0,-3 14 0,1-27 0,6-72 0,9-104 0,10-111 0,11-99 0,8-78 0,5-105 0,13-159 0,15-141 0,21-116 0,19-78 0,11-18 0,10 11 0,-3 56 0,-9 84 0,-14 97 0,-14 92 0,-14 78 0,-6 78 0,-6 143 0,-19 175 0,-16 149 0,-13 73 0,-4 30 0,-2-38 0,3-78 0,3-99 0,10-100 0,7-87 0,10-85 0,15-138 0,27-158 0,32-135 0,25-82 0,16-29 0,2 28 0,-10 66 0,-16 93 0,-22 97 0,-17 86 0,-15 128 0,-18 206 0,-26 181 0,-30 122 0,-23 50 0,-10-12 0,2-67 0,10-105 0,14-112 0,16-102 0,14-137 0,26-220 0,38-180 0,35-150 0,29-77 0,13-4 0,-5 67 0,-19 109 0,-25 124 0,-23 115 0,-25 146 0,-39 237 0,-33 198 0,-27 135 0,-26 67 0,-9-14 0,8-75 0,18-111 0,24-118 0,23-105 0,25-121 0,39-179 0,40-157 0,30-114 0,14-47 0,1 17 0,-15 67 0,-19 91 0,-25 92 0,-18 107 0,-24 190 0,-28 165 0,-25 126 0,-15 52 0,-7-14 0,1-67 0,9-93 0,14-95 0,7-115 0,17-188 0,30-188 0,26-146 0,23-94 0,15-14 0,1 48 0,-9 94 0,-18 112 0,-17 108 0,-26 110 0,-42 168 0,-47 153 0,-47 133 0,-24 48 0,-9-5 0,14-59 0,28-84 0,29-89 0,20-100 0,18-157 0,29-166 0,32-133 0,40-97 0,26-30 0,15 32 0,-2 79 0,-15 96 0,-20 99 0,-20 99 0,-43 177 0,-47 172 0,-33 127 0,-20 85 0,-7 14 0,3-44 0,18-84 0,22-98 0,23-91 0,19-105 0,26-175 0,40-177 0,40-138 0,29-80 0,16-16 0,1 37 0,-9 85 0,-21 103 0,-24 104 0,-16 100 0,-20 159 0,-39 192 0,-40 169 0,-34 97 0,-16 42 0,-1-13 0,9-56 0,18-93 0,19-108 0,19-101 0,15-85 0,25-97 0,42-156 0,45-137 0,40-109 0,23-62 0,6-24 0,-7 22 0,-12 56 0,-20 80 0,-28 87 0,-24 85 0,-19 81 0,-16 151 0,-27 142 0,-32 135 0,-27 83 0,-16 30 0,-4-22 0,3-56 0,11-82 0,12-85 0,15-82 0,14-74 0,19-128 0,24-147 0,30-135 0,32-96 0,19-40 0,7 12 0,-4 61 0,-19 86 0,-21 92 0,-24 85 0,-26 103 0,-43 173 0,-43 182 0,-32 122 0,-22 69 0,0 27 0,11-33 0,21-80 0,21-102 0,24-107 0,18-89 0,17-125 0,29-180 0,35-160 0,30-125 0,23-59 0,8-8 0,-6 54 0,-18 92 0,-22 104 0,-23 99 0,-21 96 0,-33 172 0,-40 209 0,-35 150 0,-23 96 0,-11 51 0,7-30 0,18-77 0,20-106 0,24-112 0,18-102 0,17-95 0,25-142 0,39-160 0,32-121 0,24-80 0,14-29 0,0 23 0,-10 62 0,-21 81 0,-22 87 0,-25 78 0,-19 70 0,-20 103 0,-22 122 0,-23 104 0,-17 59 0,-6 0 0,3-41 0,11-62 0,14-64 0,13-59 0,13-68 0,30-115 0,39-142 0,39-119 0,34-86 0,19-27 0,5 15 0,-11 57 0,-23 83 0,-30 86 0,-32 82 0,-21 97 0,-26 180 0,-32 163 0,-43 148 0,-31 99 0,-14 10 0,-1-37 0,13-80 0,19-105 0,22-106 0,20-92 0,20-105 0,31-145 0,34-160 0,40-137 0,28-75 0,11-23 0,-8 36 0,-20 78 0,-26 98 0,-25 99 0,-23 81 0,-24 115 0,-31 152 0,-35 148 0,-35 129 0,-16 47 0,-4 5 0,8-43 0,16-83 0,22-96 0,23-91 0,21-88 0,38-127 0,57-159 0,44-132 0,36-109 0,20-46 0,3 4 0,-13 52 0,-23 85 0,-31 93 0,-33 92 0,-25 74 0,-28 122 0,-36 151 0,-42 141 0,-36 109 0,-15 33 0,2-13 0,11-56 0,18-83 0,20-92 0,18-82 0,17-81 0,19-109 0,22-136 0,26-116 0,25-78 0,19-32 0,6 14 0,-3 53 0,-16 74 0,-18 79 0,-19 70 0,-16 64 0,-19 94 0,-31 141 0,-30 103 0,-27 89 0,-5 19 0,5-21 0,11-54 0,17-71 0,17-72 0,15-66 0,13-60 0,12-81 0,15-98 0,20-86 0,20-63 0,11-27 0,5 10 0,-5 37 0,-13 58 0,-12 58 0,-14 54 0,-11 41 0,-15 46 0,-30 73 0,-32 74 0,-21 63 0,-11 35 0,-2 3 0,8-27 0,14-42 0,19-50 0,14-45 0,7-57 0,6-81 0,15-103 0,20-95 0,20-60 0,10-24 0,2 15 0,-2 46 0,-5 64 0,-9 68 0,-8 60 0,-19 69 0,-44 110 0,-57 142 0,-41 108 0,-30 84 0,-1 19 0,9-16 0,19-49 0,31-79 0,33-84 0,29-79 0,19-89 0,16-130 0,26-146 0,33-124 0,33-92 0,21-45 0,6 8 0,-4 54 0,-15 86 0,-18 96 0,-20 89 0,-17 76 0,-25 115 0,-39 150 0,-40 153 0,-36 124 0,-21 59 0,-10 19 0,8-42 0,19-80 0,24-99 0,26-98 0,24-88 0,21-67 0,29-84 0,40-110 0,39-105 0,26-65 0,14-17 0,-5 20 0,-17 51 0,-24 64 0,-26 60 0,-16 52 0,-13 64 0,-12 108 0,-16 95 0,-19 86 0,-10 28 0,-2-18 0,3-51 0,6-61 0,9-61 0,6-75 0,17-124 0,27-154 0,26-114 0,21-81 0,17-31 0,6 21 0,-5 57 0,-18 88 0,-18 86 0,-22 79 0,-19 83 0,-24 141 0,-29 153 0,-24 142 0,-10 81 0,0 35 0,5-16 0,13-57 0,14-89 0,13-97 0,11-90 0,10-86 0,27-126 0,38-149 0,37-134 0,24-95 0,8-58 0,-4 1 0,-12 42 0,-20 80 0,-21 92 0,-24 94 0,-17 79 0,-8 114 0,-18 162 0,-18 153 0,-22 101 0,-13 65 0,-5-13 0,3-56 0,8-86 0,9-92 0,10-91 0,8-74 0,6-101 0,17-134 0,26-130 0,26-95 0,25-61 0,13-7 0,0 40 0,-9 71 0,-19 86 0,-22 85 0,-16 71 0,-9 80 0,-14 115 0,-19 103 0,-22 87 0,-17 29 0,-10-4 0,0-40 0,6-55 0,12-63 0,11-57 0,12-51 0,15-69 0,30-104 0,29-92 0,35-88 0,15-39 0,4-5 0,-5 30 0,-16 55 0,-17 63 0,-24 66 0,-15 58 0,-12 69 0,-14 119 0,-21 109 0,-20 104 0,-16 55 0,-10 15 0,0-24 0,4-57 0,9-75 0,11-80 0,12-65 0,11-74 0,15-103 0,25-135 0,24-108 0,27-80 0,19-35 0,4 3 0,-5 40 0,-15 65 0,-20 80 0,-19 77 0,-17 68 0,-15 69 0,-22 109 0,-30 131 0,-30 112 0,-25 87 0,-7 24 0,0-13 0,12-45 0,20-72 0,17-79 0,19-77 0,14-62 0,12-56 0,21-90 0,29-108 0,31-85 0,25-67 0,13-25 0,0 5 0,-7 27 0,-12 46 0,-18 58 0,-20 63 0,-18 56 0,-18 44 0,-6 61 0,-9 88 0,-12 103 0,-10 69 0,-9 52 0,-8 17 0,-2-25 0,2-52 0,6-62 0,9-60 0,6-55 0,8-44 0,12-69 0,22-94 0,27-105 0,27-71 0,19-36 0,9-3 0,-2 23 0,-14 53 0,-20 63 0,-23 66 0,-20 56 0,-12 69 0,-16 100 0,-31 142 0,-33 108 0,-29 74 0,-13 27 0,-1-1 0,10-44 0,17-75 0,23-83 0,20-79 0,15-65 0,12-62 0,20-91 0,32-125 0,37-111 0,37-85 0,26-48 0,10-3 0,-4 19 0,-14 49 0,-22 73 0,-28 80 0,-28 75 0,-24 60 0,-17 74 0,-22 97 0,-30 125 0,-29 84 0,-23 65 0,-10 12 0,4-26 0,10-52 0,18-69 0,16-70 0,16-63 0,13-48 0,20-56 0,37-94 0,39-95 0,40-92 0,28-53 0,17-17 0,-1 9 0,-15 38 0,-29 59 0,-32 63 0,-31 63 0,-25 53 0,-14 65 0,-11 91 0,-12 107 0,-13 80 0,-19 47 0,-12 16 0,-4-24 0,5-57 0,7-64 0,12-66 0,11-54 0,12-48 0,28-67 0,31-80 0,32-83 0,25-55 0,23-26 0,6 10 0,-10 34 0,-19 52 0,-26 53 0,-27 50 0,-18 43 0,-11 61 0,-15 105 0,-19 97 0,-24 93 0,-19 38 0,-11-1 0,-1-35 0,7-59 0,10-68 0,14-66 0,11-55 0,14-47 0,28-72 0,32-99 0,24-74 0,15-47 0,6-17 0,-4 18 0,-14 40 0,-19 55 0,-19 58 0,-17 48 0,-18 48 0,-26 74 0,-38 97 0,-33 89 0,-18 38 0,-9-1 0,10-33 0,18-49 0,23-59 0,23-51 0,14-46 0,10-78 0,17-95 0,23-96 0,19-59 0,12-9 0,2 31 0,-6 53 0,-12 63 0,-11 58 0,-16 58 0,-32 104 0,-48 142 0,-29 92 0,-16 69 0,-10 20 0,2-26 0,13-60 0,20-78 0,26-74 0,19-65 0,14-91 0,28-138 0,36-147 0,30-107 0,18-56 0,5 2 0,-5 44 0,-14 77 0,-16 90 0,-17 85 0,-26 109 0,-47 179 0,-55 169 0,-43 111 0,-28 73 0,-4 1 0,14-48 0,28-85 0,32-95 0,33-93 0,23-89 0,29-139 0,30-161 0,39-143 0,32-93 0,21-33 0,3 29 0,-14 72 0,-19 97 0,-27 97 0,-25 90 0,-51 141 0,-60 161 0,-54 153 0,-28 75 0,-13 31 0,6-34 0,22-74 0,32-89 0,36-89 0,22-91 0,19-131 0,24-156 0,35-118 0,30-84 0,13-17 0,-1 44 0,-11 75 0,-15 86 0,-13 81 0,-48 120 0,-60 146 0,-51 154 0,-28 94 0,-15 58 0,8-11 0,21-59 0,32-79 0,34-89 0,28-80 0,18-107 0,27-174 0,37-160 0,32-127 0,24-55 0,12-8 0,-4 50 0,-14 88 0,-19 101 0,-17 99 0,-20 95 0,-35 142 0,-56 195 0,-41 127 0,-28 84 0,-8 20 0,0-25 0,19-70 0,24-92 0,31-97 0,29-80 0,18-88 0,29-123 0,41-142 0,34-105 0,16-53 0,5-9 0,-7 34 0,-15 62 0,-17 78 0,-19 76 0,-17 64 0,-16 85 0,-27 143 0,-27 131 0,-26 95 0,-14 37 0,-5-3 0,8-50 0,14-73 0,18-81 0,17-73 0,19-69 0,29-94 0,39-118 0,38-109 0,29-79 0,15-37 0,-3 10 0,-11 37 0,-19 64 0,-22 73 0,-25 71 0,-17 63 0,-12 85 0,-17 128 0,-20 126 0,-19 90 0,-14 33 0,-6-2 0,3-43 0,7-69 0,11-78 0,10-74 0,11-65 0,22-101 0,34-132 0,31-120 0,28-89 0,17-39 0,5 5 0,-6 41 0,-20 70 0,-25 79 0,-25 79 0,-22 71 0,-23 106 0,-34 148 0,-33 129 0,-23 79 0,-7 43 0,5-8 0,12-51 0,16-76 0,18-85 0,16-80 0,14-68 0,17-95 0,32-131 0,39-124 0,34-81 0,23-34 0,5 6 0,-8 39 0,-23 65 0,-26 76 0,-25 75 0,-20 63 0,-13 77 0,-19 121 0,-19 113 0,-23 89 0,-11 25 0,-4-11 0,6-44 0,9-62 0,11-68 0,10-60 0,16-62 0,34-89 0,43-115 0,44-101 0,30-70 0,11-31 0,-5 5 0,-20 33 0,-27 59 0,-30 65 0,-30 69 0,-22 55 0,-13 74 0,-13 103 0,-19 130 0,-24 123 0,-19 69 0,-14 35 0,-6-11 0,2-60 0,12-83 0,16-85 0,14-81 0,15-64 0,14-62 0,25-104 0,29-111 0,26-93 0,15-58 0,5-28 0,-3 13 0,-12 42 0,-15 58 0,-18 66 0,-16 63 0,-13 55 0,-11 42 0,-20 52 0,-36 85 0,-40 86 0,-38 83 0,-21 44 0,-2-5 0,14-35 0,21-59 0,27-60 0,28-56 0,18-48 0,9-63 0,15-86 0,14-82 0,17-63 0,11-27 0,7 12 0,0 40 0,-6 52 0,-6 57 0,-7 48 0,-31 82 0,-50 109 0,-51 132 0,-31 76 0,-15 46 0,5 0 0,24-44 0,33-70 0,32-74 0,28-69 0,18-70 0,15-114 0,23-146 0,30-129 0,31-92 0,19-39 0,10 7 0,-6 50 0,-17 82 0,-22 90 0,-20 86 0,-17 69 0,-40 99 0,-57 131 0,-43 123 0,-29 103 0,-15 55 0,0 11 0,13-25 0,22-58 0,29-84 0,31-86 0,27-73 0,16-75 0,20-93 0,27-126 0,28-93 0,24-57 0,10-17 0,-2 18 0,-9 49 0,-16 67 0,-16 64 0,-16 61 0,-12 43 0,-13 57 0,-28 84 0,-33 87 0,-28 73 0,-15 37 0,1-11 0,11-37 0,16-52 0,20-53 0,19-50 0,16-40 0,9-49 0,12-76 0,16-74 0,16-61 0,10-33 0,3 5 0,-3 33 0,-9 49 0,-10 51 0,-9 43 0,-20 60 0,-42 88 0,-58 125 0,-41 81 0,-33 59 0,-4 13 0,14-26 0,25-54 0,34-67 0,29-67 0,25-58 0,14-64 0,6-108 0,17-142 0,24-119 0,20-98 0,15-36 0,8-5 0,3 42 0,-6 78 0,-7 96 0,-10 87 0,-10 76 0,-18 92 0,-45 135 0,-61 162 0,-51 134 0,-25 63 0,-20 37 0,2-26 0,18-65 0,31-91 0,35-95 0,37-89 0,28-70 0,18-71 0,15-98 0,20-104 0,23-95 0,17-55 0,16-24 0,4 6 0,-5 37 0,-13 65 0,-12 71 0,-13 67 0,-8 54 0,-29 82 0,-50 114 0,-46 127 0,-32 97 0,-21 69 0,-15 29 0,2-10 0,17-54 0,28-78 0,32-83 0,29-76 0,27-64 0,18-50 0,9-61 0,9-28 0,6-4 0,4 7 0</inkml:trace>
  </inkml:traceGroup>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5:34.796"/>
    </inkml:context>
    <inkml:brush xml:id="br0">
      <inkml:brushProperty name="width" value="0.04667" units="cm"/>
      <inkml:brushProperty name="height" value="0.04667" units="cm"/>
      <inkml:brushProperty name="ignorePressure" value="1"/>
    </inkml:brush>
    <inkml:brush xml:id="br1">
      <inkml:brushProperty name="width" value="0.04667" units="cm"/>
      <inkml:brushProperty name="height" value="0.04667" units="cm"/>
      <inkml:brushProperty name="color" value="#ED1C24"/>
      <inkml:brushProperty name="ignorePressure" value="1"/>
    </inkml:brush>
  </inkml:definitions>
  <inkml:trace contextRef="#ctx0" brushRef="#br0">4776 3102 16384,'0'0'0,"0"0"0,0 0 0,0 0 0,0 0 0,0 0 0,0 0 0,0 0 0,0 0 0,0 0 0,0 0 0,0 0 0,0 0 0,0 5 0,0 2 0,0-1 0,-2 3 0,-4 8 0,-2 12 0,0 25 0,1 38 0,2 35 0,2 26 0,0 22 0,5 31 0,1 18 0,-2-3 0,-4-9 0,-1-7 0,-2-2 0,-3-7 0,-1-20 0,-3-18 0,0-18 0,1-6 0,1 0 0,0-2 0,-1-9 0,0-14 0,-1-18 0,2-20 0,2-17 0,4-19 0,2-9 0,2-10 0,0-7 0,2-6 0,-1-3 0,1-1 0,-1-1 0,0 0 0,0 1 0,1 0 0,-1 0 0,0 0 0,0 1 0,0 0 0,0 0 0,0 0 0,0 0 0,0 0 0,0 0 0,0 0 0,0 0 0,0 0 0,0 0 0,9 3 0,11 0 0,13 0 0,19-3 0,28-1 0,29-1 0,26-5 0,15-3 0,-1-5 0,-2-4 0,5-3 0,18-2 0,5-1 0,-8-1 0,-11 2 0,12-2 0,19-4 0,8 2 0,-4-1 0,7-1 0,12 1 0,3 2 0,-5 5 0,-10 4 0,-5 2 0,-2 4 0,-9 7 0,-19 7 0,-20 4 0,-15 5 0,3 2 0,10 3 0,8 3 0,2-1 0,-7-1 0,-7-1 0,4 2 0,6 0 0,1 2 0,-8-1 0,-15 0 0,-13-2 0,-10-1 0,-2 4 0,8 3 0,5-1 0,3 0 0,1-3 0,-3-1 0,-5-2 0,-2-2 0,2 0 0,0-3 0,-2-2 0,-2-5 0,-5 0 0,-11-4 0,-13 0 0,-12 0 0,-14 0 0,-9-1 0,-7 0 0,-6 1 0,-7-1 0,-2 1 0,-5 0 0,1 0 0,-3 0 0,-4 0 0,-3 0 0,-1 0 0,-3 0 0,-1 0 0,0 0 0,-1 0 0,1 0 0,0 0 0,-1 0 0,1 0 0,0 0 0,0 0 0,0 0 0,0 0 0,0 0 0,0 0 0,0 0 0,0 0 0,0 0 0,4-2 0,2-1 0,2-5 0,0-5 0,-2-8 0,-1-10 0,-3-13 0,0-14 0,-1-13 0,-1-11 0,0-9 0,-1-6 0,-2-14 0,-2-19 0,-2-9 0,3-4 0,-1 3 0,3-5 0,0-2 0,-1-3 0,0 4 0,0 10 0,0 10 0,3 15 0,-2 12 0,2 11 0,0 7 0,0 6 0,0-3 0,0-4 0,2-5 0,2-3 0,-1 1 0,2 4 0,2 6 0,-1 8 0,0 8 0,1 9 0,-1 6 0,-1 4 0,-3 4 0,0 6 0,-1 2 0,-1 4 0,0 4 0,0 4 0,-1 4 0,1 5 0,0-1 0,0 3 0,0 2 0,0-3 0,0 2 0,0 1 0,0 2 0,0 2 0,0 1 0,0 1 0,0 1 0,0 1 0,0-1 0,0 1 0,0-1 0,0 0 0,0 1 0,0-1 0,0 0 0,0 0 0,-2-5 0,-6-4 0,-8-3 0,-18-4 0,-26-6 0,-29-5 0,-25 1 0,-15 4 0,-13 5 0,-12 4 0,-15 6 0,-3 8 0,10 5 0,17 5 0,8 2 0,-7 2 0,-8-3 0,-6-2 0,-2-4 0,-2-2 0,-8 0 0,-12 0 0,-2-1 0,8 2 0,3 0 0,-1 7 0,-3 5 0,3 2 0,8-3 0,8-2 0,5 0 0,4 0 0,1 0 0,2-3 0,12-4 0,15-2 0,9 0 0,2 4 0,-13 5 0,-4 3 0,2 0 0,10 1 0,10-4 0,12-4 0,10-1 0,7-3 0,6 1 0,4 2 0,-13 1 0,-17 1 0,-17 1 0,-8 1 0,4 1 0,2 0 0,2 1 0,4-2 0,6-1 0,5-3 0,9-4 0,8-1 0,10-3 0,9-1 0,8 0 0,5-1 0,4 0 0,3 1 0,3-1 0,3 1 0,3 0 0,7 0 0,2 0 0,6 0 0,4 0 0,6 0 0,3 0 0,2 0 0,1 0 0,1 0 0,0 0 0,0 0 0,0 0 0,-1 0 0</inkml:trace>
  <inkml:trace contextRef="#ctx0" brushRef="#br0" timeOffset="-176380">13522 5136 16384,'0'0'0,"0"0"0,0 0 0,0 0 0,0 0 0,0 0 0,0 0 0,0 0 0,0 0 0,0 0 0,0 0 0,0 0 0,0 0 0,7 0 0,12 0 0,14 0 0,15 0 0,16 0 0,17 0 0,13 0 0,9 0 0,-1 0 0,1 0 0,-1 0 0,3 0 0,-4 3 0,-5 0 0,-7 2 0,-7 1 0,-5 1 0,-5 3 0,0 3 0,0 3 0,6 1 0,7 0 0,7-3 0,-3-4 0,-5-3 0,-11-3 0,-13-2 0,-12-2 0,-15-1 0,-11 0 0,-12 1 0,-5 0 0,-5-1 0,-2 1 0,-1 0 0,0 0 0,2 0 0,-1 0 0,1 0 0,0 0 0,1 0 0,0 0 0,0 0 0,0 0 0,0 0 0,0 0 0,0 0 0,1 0 0,-1 0 0,0 0 0,0 0 0,0 0 0,0 0 0,0 0 0,0 0 0,0 0 0,0 0 0,0 0 0,0 0 0,0 0 0,0 0 0,0 0 0,0 0 0,0 0 0,0 0 0,0 0 0,0 0 0,0 0 0,0 0 0,0 0 0,0 0 0,0 0 0,0 0 0,0 0 0,0 0 0,0 0 0,0 0 0,0 0 0,0 0 0,0 0 0,0 0 0,0 0 0,0 0 0,0 0 0,0 0 0,0 0 0,0 0 0,0 0 0,0 0 0,0 0 0,0 0 0,0 0 0,0 0 0,0-8 0,-2-10 0,-6-8 0,-9-11 0,-10-13 0,-9-13 0,-9-8 0,-6-5 0,-1 2 0,2 5 0,3 7 0,6 9 0,6 10 0,4 5 0,1 6 0,8 7 0,1 5 0,5 3 0,5 6 0,5 5 0,2 4 0,3 1 0,1 2 0,1 0 0,1 0 0,-2-1 0,1 1 0,-1 0 0,1-1 0,-1 0 0,0 0 0,0 0 0,0 0 0,0 0 0,0 0 0,0 0 0,0 0 0,0 0 0,0 0 0,0 0 0,0 0 0,0 0 0,0 0 0,0 0 0,0 0 0,0 0 0,0 0 0,0 0 0,0 0 0,0 0 0,0 0 0,0 0 0,0 0 0,0 0 0,0 0 0,0 0 0</inkml:trace>
  <inkml:trace contextRef="#ctx0" brushRef="#br0" timeOffset="-175363">14806 6105 16384,'0'0'0,"0"0"0,0 0 0,0 0 0,0 0 0,0 0 0,0 0 0,0 0 0,0 0 0,0 0 0,0 0 0,0 0 0,0 0 0,0 0 0,6-4 0,11-7 0,13-8 0,12-7 0,10-8 0,2-4 0,-2-3 0,1-3 0,0-4 0,3-6 0,2-4 0,5-6 0,1 1 0,0 3 0,-4 4 0,-5 8 0,-8 7 0,-7 8 0,-5 6 0,-5 3 0,-2 6 0,-7 4 0,-1 0 0,-5 4 0,-4 2 0,0 2 0,-2 4 0,-2 1 0,-3 0 0,-2 2 0</inkml:trace>
  <inkml:trace contextRef="#ctx0" brushRef="#br1" timeOffset="-164005">16075 3019 16384,'0'0'0,"0"0"0,0 0 0,0 0 0,0 0 0,0 0 0,0 0 0,0 0 0,0 0 0,0 0 0,0 0 0,0 0 0,2 10 0,4 9 0,2 20 0,5 41 0,3 53 0,1 36 0,-1 42 0,0 46 0,-4 16 0,-1 13 0,-1 5 0,-4-11 0,0-26 0,1-21 0,2-14 0,-1-6 0,1-17 0,3-16 0,2-16 0,1-15 0,1-16 0,-4-22 0,-2-25 0,-4-22 0,-2-23 0,-3-17 0,-1-13 0,0-10 0,-1-3 0,1-2 0,-1-1 0,1 2 0,4-14 0,5-25 0,-1-53 0,4-70 0,0-43 0,-5-34 0,-3-29 0,-2 1 0,-2 11 0,2-4 0,4 3 0,7 13 0,8 12 0,7-1 0,3 10 0,2 22 0,-1 27 0,-4 28 0,-1 26 0,-3 24 0,-3 24 0,-3 20 0,-5 20 0,-5 16 0,-3 11 0,5 20 0,9 51 0,4 67 0,-2 65 0,-11 85 0,-15 40 0,-18 64 0,-12 7 0,-14 15 0,-7-17 0,-2-43 0,2-51 0,6-55 0,10-57 0,10-52 0,12-48 0,8-39 0,6-27 0,6-24 0,12-52 0,14-82 0,11-52 0,12-63 0,9-50 0,5-33 0,6-28 0,-3 15 0,-8 32 0,-6 37 0,-9 43 0,-9 52 0,-8 50 0,-8 49 0,-10 39 0,-5 29 0,-1 37 0,-1 58 0,-6 84 0,-8 51 0,-5 50 0,-8 33 0,-4 2 0,0-24 0,6-30 0,3-38 0,3-38 0,4-40 0,4-43 0,3-34 0,3-24 0,4-26 0,11-49 0,15-66 0,12-52 0,8-28 0,5-13 0,8-8 0,5 8 0,-1 23 0,-8 38 0,-11 38 0,-13 39 0,-8 44 0,-8 66 0,-17 83 0,-20 99 0,-19 51 0,-14 26 0,-7-5 0,3-33 0,9-50 0,10-54 0,11-55 0,11-43 0,7-32 0,6-42 0,9-51 0,15-67 0,27-64 0,24-30 0,16 4 0,9 24 0,-1 36 0,-10 42 0,-15 43 0,-15 35 0,-14 29 0,-13 44 0,-13 68 0,-16 47 0,-17 42 0,-16 26 0,-11 4 0,-3-22 0,5-36 0,6-40 0,10-40 0,9-33 0,11-30 0,14-41 0,23-41 0,24-44 0,18-34 0,7-18 0,-3 5 0,-13 24 0,-16 33 0,-17 36 0,-13 29 0,-5 27 0,-8 41 0,-7 41 0,-7 39 0,-8 23 0,-2 1 0,0-16 0,2-23 0,4-27 0,5-26 0,4-28 0,4-34 0,8-52 0,11-56 0,11-39 0,9-9 0,3 15 0,0 26 0,-4 32 0,-10 34 0,-9 28 0,-8 21 0,-3 24 0,-9 38 0,-9 41 0,-9 23 0,-6 7 0,-1-12 0,5-19 0,6-23 0,4-21 0,6-18 0,6-19 0,19-37 0,23-45 0,24-30 0,20-13 0,13-1 0,0 12 0,-10 20 0,-15 25 0,-20 23 0,-16 19 0,-11 20 0,-7 30 0,-6 44 0,-10 40 0,-11 21 0,-7 0 0,-3-15 0,1-23 0,3-27 0,3-24 0,6-23 0,10-33 0,19-49 0,19-41 0,27-35 0,21-15 0,12 0 0,-6 22 0,-15 30 0,-16 31 0,-21 28 0,-11 33 0,-9 40 0,-12 67 0,-13 70 0,-13 35 0,-14 16 0,-11-5 0,-3-23 0,3-32 0,7-40 0,9-38 0,7-33 0,11-34 0,17-33 0,27-50 0,25-51 0,15-32 0,5-8 0,-2 12 0,-13 24 0,-12 30 0,-17 30 0,-15 28 0,-13 20 0,-10 13 0,-4 7 0,-1 14 0,-2 15 0,-4 12 0,-3 6 0,-2-1 0,1-9 0,1-5 0,3-9 0,3-9 0,1-6 0,1-5 0,1-3 0,1-2 0,-1-1 0,1 1 0,-1-1 0,0 1 0,0 1 0,0-1 0,0 1 0,0 0 0,0 0 0,0 0 0,0 0 0,0 0 0,0 0 0,0 0 0,0 0 0,0 0 0,0 0 0,0 0 0</inkml:trace>
  <inkml:trace contextRef="#ctx0" brushRef="#br1" timeOffset="-158839">16178 3213 16384,'0'0'0,"0"0"0,0 0 0,0 0 0,0 0 0,0 0 0,0 0 0,0 5 0,0 22 0,0 57 0,0 51 0,-2 65 0,-6 68 0,-5 39 0,-6 25 0,-5-9 0,0-43 0,4-60 0,6-62 0,4-60 0,4-45 0,4-50 0,4-76 0,7-89 0,8-84 0,4-33 0,8-19 0,10-3 0,9 22 0,1 45 0,2 53 0,-7 53 0,-11 47 0,-10 39 0,-3 37 0,-5 72 0,-11 95 0,-16 96 0,-14 58 0,-10 48 0,-5-5 0,2-17 0,7-32 0,5-43 0,7-58 0,8-55 0,6-52 0,2-42 0,4-30 0,1-50 0,3-68 0,7-100 0,8-69 0,8-66 0,8-24 0,6 1 0,9-3 0,5 22 0,2 36 0,1 40 0,-2 47 0,-9 50 0,-12 53 0,-7 45 0,-5 62 0,-7 120 0,-17 125 0,-21 108 0,-26 113 0,-17 35 0,-11 12 0,1-47 0,6-66 0,9-81 0,14-87 0,11-80 0,13-66 0,9-49 0,7-39 0,5-49 0,9-96 0,11-83 0,15-103 0,12-38 0,10-32 0,3 11 0,0 40 0,-2 58 0,-8 60 0,-9 63 0,-12 59 0,-10 48 0,-4 38 0,-4 69 0,-9 96 0,-13 121 0,-14 73 0,-18 63 0,-9 8 0,0-32 0,3-54 0,8-73 0,9-74 0,11-66 0,8-52 0,7-55 0,16-109 0,23-109 0,27-113 0,20-67 0,15-36 0,3 14 0,-6 35 0,-11 49 0,-17 65 0,-16 71 0,-17 70 0,-14 56 0,-17 68 0,-34 109 0,-38 124 0,-34 132 0,-21 69 0,-6 49 0,9-17 0,20-36 0,23-62 0,22-76 0,21-81 0,15-77 0,13-59 0,7-53 0,6-65 0,10-111 0,16-83 0,21-84 0,17-38 0,13-1 0,10 15 0,-2 37 0,-7 53 0,-15 58 0,-14 59 0,-16 53 0,-8 48 0,-3 72 0,-4 104 0,-14 114 0,-22 110 0,-21 52 0,-14 17 0,-7-28 0,3-63 0,8-81 0,11-79 0,13-71 0,9-76 0,16-101 0,20-137 0,23-101 0,27-89 0,15-36 0,14-26 0,1 23 0,0 33 0,-5 52 0,-15 70 0,-20 76 0,-19 72 0,-14 61 0,-12 87 0,-29 150 0,-31 127 0,-33 117 0,-16 42 0,-11 9 0,3-45 0,9-70 0,15-83 0,19-80 0,18-73 0,12-51 0,3-57 0,2-89 0,10-96 0,20-97 0,20-54 0,19-29 0,11 4 0,0 47 0,-3 58 0,-8 68 0,-12 63 0,-13 54 0,-4 45 0,-3 98 0,-7 114 0,-15 106 0,-16 102 0,-12 36 0,-5-1 0,0-43 0,4-72 0,9-82 0,8-81 0,8-68 0,8-69 0,11-97 0,17-118 0,16-83 0,20-71 0,8-16 0,5-3 0,3 12 0,-3 40 0,-6 54 0,-11 61 0,-13 60 0,-14 55 0,-11 43 0,-2 43 0,-4 93 0,-12 93 0,-15 91 0,-12 37 0,-8 2 0,-7-26 0,3-53 0,5-61 0,7-60 0,9-50 0,6-41 0,1-59 0,7-92 0,15-73 0,17-72 0,19-30 0,13 6 0,3 38 0,-6 54 0,-6 58 0,-14 54 0,-7 40 0,-5 47 0,-5 91 0,-12 89 0,-19 87 0,-18 43 0,-14 13 0,-6-17 0,0-44 0,7-58 0,9-62 0,11-54 0,6-45 0,5-58 0,15-101 0,20-89 0,27-89 0,17-44 0,8 6 0,-4 36 0,-14 60 0,-14 66 0,-14 63 0,-13 51 0,-12 66 0,-18 112 0,-20 104 0,-28 90 0,-16 32 0,-7 1 0,1-30 0,10-57 0,14-67 0,19-64 0,14-55 0,8-54 0,11-68 0,20-97 0,25-68 0,21-48 0,15-15 0,3 16 0,-6 41 0,-12 54 0,-18 57 0,-15 47 0,-9 53 0,-8 74 0,-18 94 0,-20 72 0,-14 27 0,-7-4 0,0-30 0,7-46 0,10-52 0,10-47 0,10-36 0,8-42 0,19-74 0,26-70 0,19-50 0,12-31 0,1 0 0,-8 26 0,-13 42 0,-14 50 0,-15 42 0,-3 52 0,-6 68 0,-10 98 0,-12 71 0,-17 47 0,-13 11 0,-8-23 0,1-46 0,7-59 0,10-54 0,9-45 0,6-45 0,11-62 0,19-78 0,17-65 0,15-29 0,8-13 0,3 15 0,-5 35 0,-9 45 0,-13 47 0,-9 45 0,-5 51 0,-2 71 0,-7 82 0,-10 47 0,-8 20 0,-3-11 0,-3-34 0,1-40 0,2-44 0,4-37 0,5-35 0,12-63 0,21-73 0,21-56 0,21-41 0,9-14 0,0 10 0,-9 33 0,-15 44 0,-17 47 0,-16 39 0,-7 46 0,-12 61 0,-18 90 0,-18 68 0,-14 32 0,-9 3 0,-2-20 0,3-35 0,9-45 0,11-47 0,12-39 0,9-35 0,13-44 0,22-70 0,24-65 0,20-43 0,12-19 0,2 8 0,-8 28 0,-14 40 0,-19 45 0,-14 39 0,-8 40 0,-8 50 0,-12 68 0,-15 66 0,-12 31 0,-6-1 0,-2-21 0,5-35 0,8-41 0,8-38 0,7-28 0,12-39 0,24-66 0,21-53 0,15-35 0,9-16 0,-1 8 0,-8 27 0,-15 37 0,-16 36 0,-13 31 0,-8 43 0,-13 59 0,-11 65 0,-8 38 0,-4 3 0,2-21 0,3-32 0,5-34 0,5-31 0,4-25 0,13-35 0,20-53 0,25-48 0,21-37 0,16-19 0,0 5 0,-9 23 0,-20 35 0,-14 32 0,-11 36 0,-7 40 0,-7 59 0,-8 64 0,-9 41 0,-9 9 0,-5-17 0,-3-30 0,0-31 0,2-34 0,3-27 0,2-28 0,8-40 0,11-58 0,11-38 0,10-28 0,7-9 0,1 9 0,-3 24 0,-6 30 0,-8 32 0,-9 26 0,-3 25 0,-1 35 0,-5 44 0,-9 47 0,-8 33 0,-8 9 0,-3-10 0,1-27 0,4-31 0,5-32 0,5-22 0,-1-28 0,2-40 0,2-38 0,1-24 0,0-10 0,1 4 0,0 13 0,0 22 0,0 23 0,-6 21 0,-27 30 0,-37 47 0,-38 55 0,-18 34 0,-7 15 0,3-5 0,12-15 0,17-24 0,18-28 0,19-28 0,13-27 0,9-31 0,6-44 0,8-50 0,7-37 0,11-10 0,7 8 0,4 23 0,1 30 0,0 28 0,2 25 0,-9 29 0,-22 56 0,-25 53 0,-23 50 0,-18 35 0,0 5 0,10-16 0,17-33 0,20-41 0,12-37 0,9-37 0,0-47 0,6-51 0,4-56 0,6-46 0,4-23 0,4 8 0,1 27 0,1 37 0,-1 36 0,2 35 0,-13 39 0,-34 68 0,-40 70 0,-31 62 0,-14 41 0,2-2 0,13-23 0,18-38 0,21-43 0,23-44 0,17-33 0,11-30 0,8-46 0,10-66 0,12-50 0,13-36 0,7-15 0,3 12 0,-2 30 0,-5 40 0,-6 40 0,-6 31 0,-6 34 0,-16 62 0,-22 76 0,-16 51 0,-10 14 0,2-15 0,8-31 0,11-36 0,11-39 0,12-33 0,8-35 0,13-66 0,17-66 0,21-53 0,14-30 0,2 0 0,-1 23 0,-11 39 0,-11 44 0,-12 39 0,-10 30 0,-8 29 0,-9 37 0,-8 26 0,-7 14 0,-3-1 0,3-13 0,4-16 0,4-16 0,6-12 0,2-10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2:03:18.110"/>
    </inkml:context>
    <inkml:brush xml:id="br0">
      <inkml:brushProperty name="width" value="0.16933" units="cm"/>
      <inkml:brushProperty name="height" value="0.16933" units="cm"/>
      <inkml:brushProperty name="ignorePressure" value="1"/>
    </inkml:brush>
  </inkml:definitions>
  <inkml:trace contextRef="#ctx0" brushRef="#br0">6606 1161 16384,'0'0'0,"0"0"0,0 0 0,0 0 0,0 0 0,0 0 0,0 0 0,0 0 0,0 0 0,0 0 0,0 0 0,0 0 0,0 0 0,0 0 0,0 0 0,0 0 0,0 0 0,0 0 0,0 0 0,0 0 0,0 0 0,0 5 0,1 8 0,1 9 0,1 9 0,2 6 0,-2 4 0,1 2 0,-2-1 0,-1-3 0,-1-3 0,0-4 0,-2-5 0,1-4 0,1-3 0,-1-6 0,0-3 0,1-3 0,0-2 0,0-4 0,0-1 0,0 2 0,0 0 0,0-1 0,0 0 0,0-1 0,0-1 0,0 1 0,0-1 0,0 0 0,0 0 0,0 0 0,0-1 0,0 1 0,0 0 0,0 0 0</inkml:trace>
  <inkml:trace contextRef="#ctx0" brushRef="#br0" timeOffset="-6898">1834 1230 16384,'0'0'0,"0"0"0,0 0 0,0 0 0,0 0 0,0 0 0,0 0 0,0 0 0,0 0 0,0 0 0,0 0 0,0 0 0,0 0 0,0 0 0,0 4 0,-2 10 0,-1 13 0,-1 12 0,-1 7 0,2 4 0,1-2 0,1-3 0,0-5 0,1-4 0,0-5 0,0-2 0,0-1 0,1 0 0,-1 1 0,0 2 0,0-1 0,0 1 0,0-4 0,0-2 0,0-3 0,0-5 0,0-3 0,0-3 0,0-3 0,0-3 0,0-2 0,0-2 0,0-1 0,0 0 0,0-1 0,0 1 0,0 0 0,0-1 0,0 1 0,0 0 0,0 0 0,0 0 0,0 0 0,0 0 0,0 0 0,0 0 0</inkml:trace>
  <inkml:trace contextRef="#ctx0" brushRef="#br0" timeOffset="-1601">4039 1153 16384,'0'0'0,"0"0"0,0 0 0,0 0 0,0 0 0,0 0 0,0 0 0,0 0 0,0 0 0,0 0 0,0 0 0,0 0 0,0 0 0,0 0 0,0 0 0,0 0 0,0 0 0,0 0 0,0 0 0,0 0 0,0 0 0,0 0 0,0 0 0,0 0 0,0 0 0,1 4 0,2 4 0,2 7 0,0 5 0,2 4 0,1 3 0,-1 1 0,1 1 0,0 2 0,0 1 0,0 2 0,-2 3 0,-1 0 0,-2 0 0,-1-1 0,-1-2 0,-1-3 0,-1-5 0,1-4 0,0-3 0,-1-7 0,1-1 0,0-3 0,0-3 0,0-2 0,0-3 0,0 1 0,0-2 0,0 1 0,0 0 0,0-1 0,0 1 0,0-1 0,0 1 0,0 0 0,0 0 0,0 0 0,0 0 0,0 0 0,0 0 0,0 0 0,0 0 0,0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42:52.941"/>
    </inkml:context>
    <inkml:brush xml:id="br0">
      <inkml:brushProperty name="width" value="0.04667" units="cm"/>
      <inkml:brushProperty name="height" value="0.04667" units="cm"/>
      <inkml:brushProperty name="ignorePressure" value="1"/>
    </inkml:brush>
  </inkml:definitions>
  <inkml:trace contextRef="#ctx0" brushRef="#br0">5744 4033 16384,'0'0'0,"0"0"0,0 0 0,0 0 0,0 0 0,0 0 0,0 0 0,0 0 0,0 0 0,0 0 0,5-2 0,5-3 0,9-3 0,8-3 0,10-1 0,9 1 0,14 3 0,12 4 0,6 6 0,2 5 0,-3 2 0,-8 4 0,-7 3 0,-4 6 0,-4 6 0,-1 5 0,0 7 0,-3 10 0,-2 16 0,-6 22 0,-6 11 0,-9 2 0,-8-4 0,-7-7 0,-8-7 0,-7-10 0,-7-4 0,-10-1 0,-8 4 0,-8 5 0,-7 1 0,-22 8 0,-23 1 0,-21-2 0,-9-8 0,2-13 0,12-15 0,14-14 0,11-9 0,7-11 0,5-7 0,2-5 0,0-5 0,0-5 0,-5-8 0,-4-15 0,-4-18 0,3-21 0,7-14 0,10-8 0,10-6 0,15-2 0,11-2 0,13-3 0,11-2 0,14 2 0,10 10 0,10 7 0,13 6 0,19 2 0,13 3 0,7 5 0,2 9 0,10 2 0,24 1 0,14-2 0,1 3 0,-10 6 0,-19 8 0,-29 11 0,-26 12 0,-24 9 0</inkml:trace>
  <inkml:trace contextRef="#ctx0" brushRef="#br0" timeOffset="1">5962 4850 16384,'0'-14'0,"0"-15"0,0-13 0,10-7 0,2-7 0,5 3 0,5 4 0,-2 6 0,-4 7 0,-1-2 0,4-4 0,-3 1 0,1 2 0,4 3 0,-3 3 0,-4 2 0,0-4 0,7 1 0,6 0 0,-1-4 0,-2-5 0,2 0 0,-1 2 0,-3 9 0</inkml:trace>
  <inkml:trace contextRef="#ctx0" brushRef="#br0" timeOffset="9290">8461 4032 16384,'0'0'0,"0"0"0,0 0 0,0 0 0,0 0 0,0 0 0,0 0 0,4 0 0,8 0 0,9-2 0,16-3 0,17-3 0,19 2 0,12 5 0,4 3 0,-7 6 0,-10 3 0,-13 2 0,-11 0 0,-10 4 0,-7 2 0,-3 7 0,-2 9 0,-4 17 0,-3 29 0,-5 23 0,-6 11 0,-8 7 0,-10-2 0,-16-4 0,-21 0 0,-26 5 0,-19-7 0,-7-12 0,-2-17 0,3-17 0,5-17 0,-3-14 0,-15-11 0,-19-13 0,-8-13 0,6-10 0,13-9 0,19-9 0,15-7 0,15-10 0,12-9 0,7-7 0,10-5 0,6-3 0,7-3 0,8-8 0,10-9 0,12-13 0,9-3 0,10 6 0,13 7 0,15 11 0,15 11 0,17 10 0,21 12 0,22 10 0,28 7 0,24 6 0,13-1 0,-10 0 0,-35 5 0,-42 5 0,-40 5 0</inkml:trace>
  <inkml:trace contextRef="#ctx0" brushRef="#br0" timeOffset="9290.5001">8275 4850 16384,'-5'0'0,"-10"-4"0,-9-7 0,-8-7 0,-5-3 0,0 0 0,-4 0 0,0 4 0,4-1 0,1 3 0,3 4 0,-7 0 0,-1 1 0,-5 2 0,-7-1 0,0-1 0,4 3 0,5 3 0,11-4 0,11 0 0</inkml:trace>
  <inkml:trace contextRef="#ctx0" brushRef="#br0" timeOffset="14834">11030 3784 16384,'0'0'0,"0"0"0,0 0 0,0 0 0,0 0 0,0 0 0,0 0 0,0 0 0,0 0 0,7-5 0,9-2 0,10 1 0,13 6 0,19 12 0,21 18 0,16 17 0,5 16 0,0 12 0,-3 19 0,-8 23 0,-16 13 0,-19 7 0,-20 4 0,-17-4 0,-19 0 0,-16-5 0,-12-6 0,-10-10 0,-10-15 0,-8-14 0,-13-15 0,-14-16 0,-7-15 0,-3-16 0,-4-17 0,-10-21 0,-14-24 0,-8-17 0,2-13 0,9-4 0,10 0 0,15 0 0,14-1 0,12-1 0,11-8 0,12-21 0,14-19 0,18-14 0,17-2 0,19 4 0,16 5 0,20 4 0,20 12 0,17 15 0,7 21 0,1 21 0,13 29 0,16 32 0,6 23 0,4 20 0,-23 0 0,-31-7 0,-30-12 0</inkml:trace>
  <inkml:trace contextRef="#ctx0" brushRef="#br0" timeOffset="14835">10971 4723 16384,'0'0'0,"0"0"0,0 0 0,0 0 0,0 0 0,0 0 0,0 0 0,0 0 0,0 0 0,0 0 0,0 0 0,0 0 0,0 0 0,0 0 0,0 0 0,0 0 0,0 0 0,0 0 0,2-1 0,2-3 0,3-1 0,4-2 0,6-3 0,3 0 0,6-3 0,5-1 0,0 0 0,3 1 0,0 1 0,3 0 0,1 1 0,2 0 0,-1 1 0,3-1 0,-4 2 0,-4 1 0,-5 1 0,-5 0 0,-1 1 0,-1 1 0,-3 0 0,-1 1 0,-1-1 0,-2 1 0,-1 0 0,-4 3 0,-1-1 0,-3 2 0,-2 0 0,-2 0 0,-1 0 0,2 0 0,-2 1 0,2-1 0,-3 0 0,1 0 0,0 0 0,-1 0 0,1 0 0,-2 0 0,1 0 0,0 0 0,0 0 0,0 0 0,0 0 0,0 0 0,0 0 0,0 0 0,2 0 0,0 0 0,0 0 0,0 0 0,-1 0 0,-1 0 0,1 0 0,-1 0 0,0 0 0,2 0 0,0 0 0,2-1 0,0-1 0,1 2 0,0-1 0,-1 0 0,0 0 0,0 1 0,0 0 0,-2 0 0,-1 0 0,0 0 0,-1 0 0,1 0 0,2 0 0,-2 0 0,2-1 0,1 0 0,-1 0 0,-1 0 0,0 0 0,-2 1 0,0 0 0,0-1 0,0 1 0,0 0 0,2-1 0,0-1 0,0 0 0,2-1 0,-1 1 0,0 0 0,0 0 0,-2 2 0,-1-1 0,1 1 0,1-2 0,0 0 0,0-1 0,1 0 0,2-1 0,1 0 0,-2 0 0,-1 2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2:26:20.699"/>
    </inkml:context>
    <inkml:brush xml:id="br0">
      <inkml:brushProperty name="width" value="0.02822" units="cm"/>
      <inkml:brushProperty name="height" value="0.02822" units="cm"/>
      <inkml:brushProperty name="color" value="#3165BB"/>
      <inkml:brushProperty name="ignorePressure" value="1"/>
    </inkml:brush>
  </inkml:definitions>
  <inkml:trace contextRef="#ctx0" brushRef="#br0">6004 2851 16384,'0'0'0,"0"0"0,0 0 0,0 0 0,0 0 0,6-4 0,2-8 0,3-4 0,0-1 0,2-3 0,0 2 0,2 1 0,-2 2 0,1 4 0,0 4 0,0 8 0,2 8 0,-1 7 0,0 9 0,-2 5 0,-4 1 0,-2-3 0,-4-8 0,-2-5 0,-1-6 0,0-6 0,6-7 0,7-8 0,8-10 0,9-7 0,2-4 0,0-2 0,-7 6 0,-3 3 0,-4 4 0,-6 8 0,0 8 0,-3 5 0,-2 8 0,-3 9 0,-1 8 0,-2 4 0,-1 1 0,0-2 0,0-8 0,-1-7 0,1-4 0,-1-4 0,8-6 0,10-6 0,8-7 0,8-3 0,2-3 0,1 5 0,-3 3 0,-4 6 0,-5 7 0,-1 11 0,-1 12 0,-4 6 0,-3-2 0,-3 0 0,-3-6 0,-3-4 0,2-12 0,7-14 0,10-17 0,13-15 0,8-13 0,5-2 0,-2 5 0,-5 10 0,-6 10 0,-3 13 0,-7 16 0,-5 14 0,-5 16 0,-8 14 0,-7 9 0,-4 3 0,-2-4 0,0-11 0,0-12 0,0-10 0,7-10 0,11-14 0,17-17 0,12-10 0,7-3 0,1 0 0,-4 6 0,-10 6 0,-7 9 0,-6 7 0,-6 9 0,-1 10 0,1 9 0,-5 0 0,0 2 0,-1-3 0,-4-4 0,-4-5 0,0-3 0,-4-4 0,-1-1 0,5-1 0,5-1 0,6 0 0,5 1 0,4 1 0,-3 2 0,0 5 0,-3 0 0,-1 0 0,-4-3 0,-4 0 0,-3-3 0,-4-1 0,-1 0 0,3-1 0,1-1 0,3 1 0,2-1 0,-2 1 0,-4 0 0,5 0 0,-2 0 0,-1 0 0,0 0 0,-4 0 0,-2 0 0,0 0 0,3 0 0,2 0 0,-1 0 0,-1 0 0,-1 0 0,4 0 0,0 0 0,-1 0 0,-1 0 0,3 0 0,2 0 0,-4 0 0,0 0 0,-3 0 0,-1 0 0,-2 0 0,1 0 0,-2 0 0,1 0 0,0 0 0,0 0 0,0 0 0,0 0 0,0 0 0,0 0 0,4 3 0,2 5 0,2 11 0,-1 10 0,0 5 0,-3 0 0,-1-4 0,-2-8 0,1-8 0,-2-6 0,0-4 0,-2-3 0,7-4 0,3-7 0,1-6 0,-1 1 0,-5-4 0,-3 2 0,-1 4 0,0 5 0</inkml:trace>
  <inkml:trace contextRef="#ctx0" brushRef="#br0">6004 2851 16384,'0'0'0,"0"0"0,0 0 0,0 0 0,0 0 0,6-4 0,2-8 0,3-4 0,0-1 0,2-3 0,0 2 0,2 1 0,-2 2 0,1 4 0,0 4 0,0 8 0,2 8 0,-1 7 0,0 9 0,-2 5 0,-4 1 0,-2-3 0,-4-8 0,-2-5 0,-1-6 0,0-6 0,6-7 0,7-8 0,8-10 0,9-7 0,2-4 0,0-2 0,-7 6 0,-3 3 0,-4 4 0,-6 8 0,0 8 0,-3 5 0,-2 8 0,-3 9 0,-1 8 0,-2 4 0,-1 1 0,0-2 0,0-8 0,-1-7 0,1-4 0,-1-4 0,8-6 0,10-6 0,8-7 0,8-3 0,2-3 0,1 5 0,-3 3 0,-4 6 0,-5 7 0,-1 11 0,-1 12 0,-4 6 0,-3-2 0,-3 0 0,-3-6 0,-3-4 0,2-12 0,7-14 0,10-17 0,13-15 0,8-13 0,5-2 0,-2 5 0,-5 10 0,-6 10 0,-3 13 0,-7 16 0,-5 14 0,-5 16 0,-8 14 0,-7 9 0,-4 3 0,-2-4 0,0-11 0,0-12 0,0-10 0,7-10 0,11-14 0,17-17 0,12-10 0,7-3 0,1 0 0,-4 6 0,-10 6 0,-7 9 0,-6 7 0,-6 9 0,-1 10 0,1 9 0,-5 0 0,0 2 0,-1-3 0,-4-4 0,-4-5 0,0-3 0,-4-4 0,-1-1 0,5-1 0,5-1 0,6 0 0,5 1 0,4 1 0,-3 2 0,0 5 0,-3 0 0,-1 0 0,-4-3 0,-4 0 0,-3-3 0,-4-1 0,-1 0 0,3-1 0,1-1 0,3 1 0,2-1 0,-2 1 0,-4 0 0,5 0 0,-2 0 0,-1 0 0,0 0 0,-4 0 0,-2 0 0,0 0 0,3 0 0,2 0 0,-1 0 0,-1 0 0,-1 0 0,4 0 0,0 0 0,-1 0 0,-1 0 0,3 0 0,2 0 0,-4 0 0,0 0 0,-3 0 0,-1 0 0,-2 0 0,1 0 0,-2 0 0,1 0 0,0 0 0,0 0 0,0 0 0,0 0 0,0 0 0,0 0 0,4 3 0,2 5 0,2 11 0,-1 10 0,0 5 0,-3 0 0,-1-4 0,-2-8 0,1-8 0,-2-6 0,0-4 0,-2-3 0,7-4 0,3-7 0,1-6 0,-1 1 0,-5-4 0,-3 2 0,-1 4 0,0 5 0</inkml:trace>
  <inkml:trace contextRef="#ctx0" brushRef="#br0" timeOffset="-4">935 3669 16384,'0'0'0,"0"0"0,0 0 0,0 0 0,0 0 0,0 0 0,0-12 0,-2-31 0,-4-46 0,-4-37 0,-1-39 0,1-41 0,4-29 0,11-10 0,12-14 0,13 1 0,6 16 0,4 35 0,-5 46 0,-3 41 0,-10 45 0,-4 29 0,-6 23 0,-3 28 0,-3 62 0,-5 77 0,-4 102 0,-7 80 0,-9 72 0,-6 36 0,-2 10 0,-2-33 0,3-59 0,0-72 0,7-76 0,6-69 0,5-58 0,3-45 0,4-60 0,4-92 0,6-86 0,6-84 0,8-42 0,9-22 0,7-3 0,3 22 0,2 32 0,-1 45 0,-5 46 0,-5 56 0,-9 47 0,-8 44 0,-7 31 0,-5 37 0,-6 59 0,-8 87 0,-14 60 0,-9 47 0,-5 24 0,-3-10 0,5-38 0,5-51 0,9-55 0,8-52 0,5-35 0,11-51 0,10-57 0,16-58 0,20-53 0,13-41 0,6-14 0,3 4 0,-3 20 0,-9 30 0,-11 40 0,-11 39 0,-13 36 0,-5 37 0,-4 47 0,-1 82 0,-5 75 0,-11 69 0,-9 42 0,-8 2 0,-6-26 0,1-51 0,0-53 0,4-50 0,4-42 0,6-32 0,4-34 0,9-44 0,10-49 0,10-31 0,11-15 0,3-3 0,6 11 0,-2 15 0,-4 26 0,-9 27 0,-8 24 0,-3 18 0,-2 21 0,-4 30 0,-2 45 0,-6 44 0,-5 19 0,-3 1 0,-2-19 0,0-23 0,2-29 0,1-25 0,4-31 0,15-42 0,19-43 0,26-40 0,17-29 0,12-12 0,-1 4 0,-8 19 0,-13 23 0,-17 34 0,-12 23 0,-13 19 0,-3 39 0,0 46 0,-5 55 0,-4 49 0,-7 21 0,-3-3 0,-4-23 0,0-35 0,0-36 0,0-32 0,1-25 0,0-25 0,5-40 0,6-39 0,10-24 0,7-11 0,7 3 0,2 13 0,-3 19 0,-6 23 0,-4 20 0,-6 15 0,-4 10 0,-7 10 0,2 10 0,0 10 0,-4 5 0,0 0 0,-1-6 0,-2-3 0,-1-6 0,9-8 0,16-17 0,19-22 0,16-22 0,11-12 0,0 0 0,-9 7 0,-8 13 0,-13 15 0,-17 15 0,-4 10 0,-5 14 0,-2 26 0,-3 18 0,-5 21 0,-3 14 0,-4 5 0,-1-6 0,1-14 0,-1-17 0,2-15 0,-1-16 0,8-9 0,10-11 0,14-12 0,7-9 0,8-4 0,0 0 0,1 3 0,-9 5 0,-8 7 0,-6 4 0,-3 7 0,-6 4 0,-5 1 0,-3 0 0,-4 0 0,-1 0 0,-1-2 0,-1 0 0,7-1 0,10-4 0,11-11 0,10-10 0,8-6 0,-1-2 0,-8 4 0,-4 4 0,-9 5 0,-8 7 0,-5 5 0,-6 3 0,-3 4 0,-2 1 0,-1 1 0,1 1 0,-1-1 0,1-1 0,5 4 0,7-2 0,5 1 0,1-1 0,-2 0 0,-4-1 0</inkml:trace>
  <inkml:trace contextRef="#ctx0" brushRef="#br0" timeOffset="-2">3691 2727 16384,'0'0'0,"0"0"0,0 0 0,0 0 0,0 0 0,0 0 0,0 0 0,0 0 0,5 0 0,5-2 0,7-3 0,6-3 0,2-4 0,6 0 0,2 1 0,3 3 0,-2 3 0,-1 3 0,-6 3 0,-4 1 0,-4 1 0,-2 1 0,-3 0 0,-5 0 0,-4-1 0,3-1 0,1 0 0,1 0 0,1 2 0,1 1 0,1 0 0,2 5 0,0 0 0,1 2 0,6 2 0,3 1 0,1-2 0,4-4 0,2-3 0,-1-1 0,1-4 0,-2 0 0,0-1 0,-7-1 0,-1 0 0,-4 1 0,-2 4 0,-2 2 0,-6 0 0,-1-1 0,-4-2 0,-1 0 0,-2-3 0,-1 1 0,0-1 0,0 0 0,1-1 0,-1 1 0,6 2 0,3 1 0,-3 0 0,0-2 0</inkml:trace>
  <inkml:trace contextRef="#ctx0" brushRef="#br0" timeOffset="-3">3843 2516 16384,'0'0'0,"0"0"0,0 0 0,0 7 0,0 2 0,0 6 0,0-2 0,0 3 0,0-2 0,0-3 0,0-3 0,0 0 0,0 2 0,0-3 0,0-2 0,0-2 0,0-2 0,0-1 0,0 0 0,0 0 0,0 0 0,0 0 0,0 0 0,0-1 0,0 1 0,0 0 0,0 0 0,0 0 0,2 5 0,1 0 0,6 6 0,6 4 0,1 6 0,-2-1 0,2 0 0,-3-4 0,-2-3 0,-3-5 0,-4-3 0,-2-3 0,3 1 0,0 0 0,5-1 0,0 0 0,-1-2 0,-1 2 0,0-2 0,1 0 0,1 5 0,0 13 0,-1 15 0,-2 15 0,-3 5 0,-1-1 0,-2-10 0,0-11 0,-1-12 0,3-16 0,4-22 0,6-28 0,10-29 0,12-20 0,6-6 0,3 7 0,-1 15 0,-4 19 0,-6 21 0,-7 18 0,-4 18 0,-3 17 0,-6 13 0,-4 6 0,-5 5 0,-2-6 0,-2-3 0,-1-7 0,0-6 0,1-6 0,-1-5 0,0-3 0,1-1 0,0-1 0,0 0 0,2 4 0,2 3 0,3 4 0,4 5 0,3 6 0,-2-2 0,-4 1 0,-1-3 0,-3-3 0,-2-6 0,-2-3 0,5 2 0,1 0 0,6 0 0,10 2 0,9 3 0,6 0 0,5 1 0,1 2 0,2 1 0,-3 3 0,-9-1 0,-5 1 0,-7-2 0,-2-1 0,-6-2 0,-3-4 0,-4-3 0,-4-3 0,6-3 0,9-3 0,7-4 0,8-3 0,2-2 0,1-2 0,-6 1 0,-4 3 0,-4 2 0,-8 3 0,-5 2 0,-4 2 0,-2 0 0,2 1 0,6-1 0,0 1 0,1-1 0,-4 0 0</inkml:trace>
  <inkml:trace contextRef="#ctx0" brushRef="#br0" timeOffset="-1">4910 3998 16384,'0'0'0,"0"0"0,0 0 0,0 0 0,0 0 0,0 0 0,0 0 0,0 0 0,0-4 0,2-17 0,2-27 0,0-58 0,7-69 0,3-52 0,3-48 0,2-25 0,-2-5 0,4-6 0,1 9 0,0 33 0,1 30 0,0 32 0,2 34 0,0 39 0,-6 37 0,-5 30 0,-6 25 0,-2 22 0,-5 18 0,-1 19 0,0 26 0,-1 46 0,-3 63 0,2 41 0,4 46 0,1 51 0,0 23 0,-2 31 0,-2-3 0,0-9 0,-6-16 0,-6-25 0,-2-44 0,0-50 0,4-45 0,3-44 0,2-38 0,4-32 0,1-23 0,1-13 0,-1-21 0,-4-65 0,-1-57 0,3-87 0,3-49 0,5-46 0,8-24 0,9 14 0,4 18 0,5 27 0,5 28 0,4 39 0,-3 47 0,-3 45 0,-6 39 0,-7 37 0,-9 20 0,-4 18 0,-5 15 0,-3 41 0,-6 56 0,-8 78 0,-10 84 0,-8 68 0,-6 50 0,2 19 0,-2-3 0,6-30 0,7-59 0,5-69 0,8-66 0,4-58 0,4-48 0,3-35 0,-1-35 0,-3-66 0,0-69 0,9-78 0,7-56 0,9-44 0,15-34 0,12-1 0,9 2 0,4 18 0,0 38 0,-5 52 0,-12 54 0,-9 54 0,-10 44 0,-11 39 0,-5 29 0,-6 22 0,-8 48 0,-9 70 0,-14 76 0,-14 89 0,-9 57 0,-4 49 0,7 1 0,6-4 0,8-21 0,10-45 0,8-53 0,3-59 0,5-55 0,3-50 0,3-40 0,3-33 0,0-19 0,-1-42 0,2-78 0,7-68 0,5-76 0,7-44 0,8-31 0,8-15 0,2 19 0,4 20 0,3 21 0,-1 28 0,-6 38 0,-4 43 0,-10 49 0,-8 40 0,-6 35 0,-6 27 0,-2 24 0,6 46 0,2 53 0,-3 84 0,-5 70 0,-9 69 0,-10 51 0,-7 10 0,-5 5 0,-3-20 0,1-37 0,-1-39 0,4-48 0,7-51 0,5-55 0,8-50 0,4-38 0,2-30 0,0-35 0,0-53 0,3-83 0,5-56 0,9-55 0,10-44 0,4-8 0,6-4 0,0 16 0,0 29 0,-5 46 0,-3 49 0,-6 54 0,-4 42 0,-4 36 0,-5 25 0,-2 17 0,1 22 0,4 52 0,-2 56 0,-9 78 0,-10 57 0,-12 31 0,-12 16 0,-8-6 0,0-36 0,3-50 0,7-56 0,6-49 0,8-43 0,7-33 0,2-32 0,6-54 0,8-59 0,12-74 0,15-65 0,12-27 0,10-9 0,3 15 0,0 32 0,-10 42 0,-8 48 0,-12 49 0,-10 43 0,-8 30 0,-4 26 0,-4 40 0,-10 45 0,-15 60 0,-18 55 0,-13 24 0,-5-4 0,2-21 0,4-34 0,11-41 0,11-40 0,12-34 0,5-29 0,-1-39 0,4-70 0,7-56 0,15-47 0,15-38 0,10-8 0,7 15 0,2 32 0,-1 40 0,-5 42 0,-10 40 0,-5 26 0,-5 22 0,0 26 0,6 45 0,4 47 0,-6 40 0,-7 37 0,-10 25 0,-6 4 0,-7-19 0,-1-30 0,0-37 0,2-38 0,3-31 0,1-25 0,-1-28 0,1-44 0,2-40 0,9-43 0,7-37 0,9-21 0,5 3 0,0 18 0,-3 32 0,-6 34 0,-6 34 0,-6 29 0,-4 23 0,0 43 0,-1 50 0,-3 44 0,-4 41 0,-5 30 0,-1 8 0,-2-18 0,-2-33 0,2-37 0,2-36 0,3-32 0,2-39 0,2-52 0,6-39 0,5-37 0,8-21 0,5-5 0,3 8 0,1 23 0,-2 25 0,-5 26 0,-6 27 0,-3 21 0,0 17 0,0 28 0,2 38 0,-3 44 0,-8 45 0,-7 26 0,-3-1 0,-3-22 0,0-33 0,3-32 0,3-31 0,3-25 0,3-26 0,1-40 0,6-44 0,5-26 0,6-9 0,5-2 0,2 10 0,4 14 0,-2 18 0,-5 21 0,-6 19 0,-5 15 0,-6 11 0,3 9 0,2 14 0,1 21 0,0 15 0,-2 8 0,-3-3 0,-1-12 0,-3-12 0,0-13 0,-1-9 0,2-18 0,5-20 0,9-25 0,8-23 0,6-13 0,1 2 0,-1 10 0,-7 19 0,-2 12 0,-4 16 0,-6 11 0,0 20 0,1 14 0,-1 14 0,-3 12 0,-2 5 0,-3-1 0,-2-8 0,-1-10 0,0-11 0,0-9 0,-1-5 0,0-3 0,1-2 0,0-2 0,4 2 0,2-1 0,5 0 0,-1 2 0,6 0 0,2-1 0,0 6 0,0 8 0,2 15 0,0 10 0,-1 8 0,-4-1 0,-5-8 0,-3-9 0,-2-11 0,-4-8 0,-1-5 0,4-14 0,5-18 0,10-19 0,5-15 0,4-6 0,-2 4 0,-1 7 0,-6 14 0,-6 14 0,0 10 0,-2 8 0,1 13 0,1 18 0,1 22 0,-2 21 0,-3 9 0,-4 2 0,-1-8 0,-3-14 0,-1-18 0,0-13 0,-1-12 0,1-6 0,8-13 0,5-12 0,8-8 0,6-9 0,4 0 0,-5 6 0,-1 4 0,-6 6 0,-5 8 0,-6 6 0,-4 4 0,-2 3 0,-2 3 0,-1 0 0,0 1 0,0-1 0,0 1 0,0-1 0,1-1 0,4-3 0,11-7 0,11-18 0,16-20 0,8-12 0,4-4 0,-2 5 0,-6 10 0,-12 13 0,-5 11 0,-8 9 0,-4 13 0,-1 12 0,-2 14 0,0 7 0,-1 2 0,-3 0 0,-2-3 0,-4-8 0,0-8 0,-4-6 0,0-3 0,0-4 0,0-1 0,4-2 0,7-6 0,6-4 0,0 1 0,1 0 0,0 0 0,-6 5 0,-3 2 0,0 4 0,-1 4 0,1 4 0,0 3 0,-3-2 0,-3-2 0,-1-2 0,-1-1 0,-1-2 0,0-1 0,0 0 0,-1 0 0,1-1 0,-1 1 0,6-2 0,2-2 0,-1 2 0,-1-2 0,3 10 0,0 7 0,-2 6 0,0 5 0,-3-1 0,0-1 0,-2-4 0,-1-4 0,8-27 0,4-10 0,0-1 0,-3 2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2:26:20.700"/>
    </inkml:context>
    <inkml:brush xml:id="br0">
      <inkml:brushProperty name="width" value="0.02822" units="cm"/>
      <inkml:brushProperty name="height" value="0.02822" units="cm"/>
      <inkml:brushProperty name="color" value="#3165BB"/>
      <inkml:brushProperty name="ignorePressure" value="1"/>
    </inkml:brush>
  </inkml:definitions>
  <inkml:trace contextRef="#ctx0" brushRef="#br0">664 1104 16384,'0'0'0,"0"0"0,0 0 0,0 0 0,0 0 0,0 0 0,0 0 0,0 0 0,0 0 0,0 0 0,0 0 0,0 0 0,0 0 0,0 0 0,0 0 0,0 0 0,0 0 0,0 0 0,0 0 0,0 0 0,0 0 0,0 0 0,0 0 0,0 0 0,0 0 0,0 0 0,0 0 0,0 0 0,0 0 0,0 0 0,0 0 0,0 0 0,0 0 0,0 0 0,0 0 0,2 5 0,1 1 0,4 4 0,6 4 0,5 1 0,7 0 0,6 1 0,2-1 0,3 0 0,4-1 0,8-2 0,8-2 0,12 2 0,12-3 0,12-3 0,8-1 0,13-2 0,10-3 0,11-2 0,6-1 0,7-1 0,7 4 0,-3 0 0,-2 0 0,3-2 0,9-2 0,8-3 0,11-2 0,8-5 0,4-3 0,2 0 0,-4 3 0,-9 3 0,-2 4 0,0 3 0,1 2 0,5 4 0,1 4 0,-2 3 0,-2 3 0,-2 0 0,-5-2 0,-11 2 0,-6-2 0,-2-1 0,0 2 0,1 0 0,1 2 0,-7-1 0,-9 2 0,-5-3 0,-5-2 0,-5-3 0,-3-1 0,-9 1 0,-7 3 0,-8 2 0,-9 1 0,-8 1 0,-7-3 0,-6-1 0,-4 0 0,-4-1 0,-4 2 0,-3 2 0,0 0 0,-3-1 0,-4-3 0,-6-3 0,-3-1 0,-6 0 0,-3-1 0,-6 0 0,-4-1 0,-4-1 0,-6 0 0,-4-1 0,-2 0 0,-4 0 0,0 0 0,-1-1 0,0 1 0,0 0 0,0 0 0,1 0 0,0 0 0,0 0 0,0 0 0,0 0 0,0 0 0,0 0 0,4-2 0,3-1 0,-2-1 0,0 2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2:13:54.372"/>
    </inkml:context>
    <inkml:brush xml:id="br0">
      <inkml:brushProperty name="width" value="0.04667" units="cm"/>
      <inkml:brushProperty name="height" value="0.04667" units="cm"/>
      <inkml:brushProperty name="ignorePressure" value="1"/>
    </inkml:brush>
    <inkml:brush xml:id="br1">
      <inkml:brushProperty name="width" value="0.16933" units="cm"/>
      <inkml:brushProperty name="height" value="0.16933" units="cm"/>
      <inkml:brushProperty name="ignorePressure" value="1"/>
    </inkml:brush>
  </inkml:definitions>
  <inkml:trace contextRef="#ctx0" brushRef="#br0">10188 2925 16384,'0'0'0,"0"0"0,0 0 0,0 0 0,0 0 0,0 0 0,0 0 0,0 0 0,0 0 0,0 0 0,0 0 0,0 0 0,0 0 0,5 2 0,6 4 0,12 0 0,22 3 0,23-1 0,27-2 0,20-4 0,8-5 0,10-5 0,12-4 0,13-1 0,5-3 0,-2 0 0,-6 2 0,-4 4 0,-2 2 0,0 5 0,-3 2 0,-9 0 0,-15 2 0,-18-1 0,-18 1 0,-16 0 0,-14-1 0,-11 1 0,-8-1 0,-7 0 0,-8 0 0,-3 0 0,-4 0 0,-6 0 0,-4 0 0,-2 0 0,-3 0 0,0 0 0,-1 0 0,0 0 0,0 0 0,0 0 0,1 0 0,0 0 0,0 0 0,0 0 0,0 0 0,0 0 0,0 0 0,0 0 0,0 0 0,0 0 0,0 0 0,0 0 0,0 0 0,0 0 0,0 0 0,0 0 0,0 0 0,0 0 0,0 0 0,0 0 0,0 0 0,0 0 0,0 0 0,0 0 0,0 0 0,0 0 0,0 0 0,0 0 0,0 0 0,0 0 0,0 0 0,0 0 0,0 0 0,0 0 0,0 0 0,0 0 0,0 0 0,0 0 0,0 0 0,0 0 0,5 0 0,2 0 0,-2 0 0,0 0 0,-1 0 0,-2 0 0,-1 0 0,-1 0 0,0 0 0,0 0 0,0 0 0,-1 0 0,1 0 0,0 0 0,0 0 0,0 0 0,0 0 0,0 0 0,0 0 0,0 0 0,0 0 0,0 0 0,4 0 0,3 0 0,5 0 0,2 0 0,-2 0 0,-3 0 0</inkml:trace>
  <inkml:trace contextRef="#ctx0" brushRef="#br0" timeOffset="6293">13151 2854 16384,'0'0'0,"0"0"0,0 0 0,0 0 0,0 0 0,0 0 0,0 0 0,0 0 0,0 0 0,0 0 0,0 0 0,0 0 0,0 0 0,0 0 0,0 0 0,0 0 0,-7-5 0,-7-3 0,-8-6 0,-8-7 0,-5-6 0,-8-12 0,-11-14 0,-13-15 0,-10-9 0,-5-4 0,3 3 0,8 7 0,11 12 0,16 16 0,10 10 0,12 11 0,9 9 0,7 7 0,4 4 0,3 3 0</inkml:trace>
  <inkml:trace contextRef="#ctx0" brushRef="#br0" timeOffset="24952">13073 2828 16384,'0'0'0,"0"0"0,0 0 0,0 0 0,0 0 0,0 0 0,0 0 0,0 0 0,0 0 0,0 0 0,0 0 0,0 0 0,0 0 0,0 0 0,0 0 0,0 0 0,0 0 0,0 0 0,-1 1 0,-3 2 0,-4 3 0,-5 6 0,-5 7 0,-5 8 0,-5 5 0,-3 5 0,-4 0 0,-6 1 0,-4-2 0,-1-2 0,2-3 0,5-3 0,5-1 0,5-3 0,5 0 0,2-2 0,1-1 0,0-2 0,2-1 0,1-2 0,2-1 0,1-4 0,3-2 0,2-2 0,2-2 0,2-2 0,2-2 0,1 0 0,3 0 0,0-2 0,0 1 0,0 0 0,0-1 0,0 1 0,1 0 0,-1 0 0,0 0 0,-1 2 0,-2 0 0,2 0 0,-3 2 0,0-1 0,1 0 0,-1 1 0,0 0 0,-1 0 0,1 1 0,-1 0 0,0-1 0,0 0 0,0-1 0,1-2 0,1 0 0,2-1 0,0 0 0,1 0 0,0 0 0,1-1 0,-1 1 0,0 0 0,0 0 0,0 0 0,1 0 0,-1 0 0,0 0 0</inkml:trace>
  <inkml:trace contextRef="#ctx0" brushRef="#br0" timeOffset="51096">14089 1153 16384,'0'0'0,"0"0"0,0 0 0,0 0 0,0 0 0,0 0 0,0 0 0,0 0 0,0 0 0,0 0 0,0 5 0,0 1 0,0 0 0,0 6 0,0 6 0,0 13 0,0 13 0,0 14 0,0 8 0,-3 7 0,0 3 0,-2 2 0,-5 7 0,-5 10 0,-5 12 0,1 19 0,3 10 0,8 7 0,2 8 0,0 10 0,1 12 0,2 0 0,0-13 0,2-18 0,-5-11 0,-3-12 0,-1-11 0,-4-14 0,0-15 0,2-17 0,1-13 0,2-16 0,2-9 0,3-8 0,2-2 0,1-4 0,1-3 0,1-3 0,-1-2 0,1-2 0,-1 0 0,0 0 0,0-1 0,0 0 0,0 0 0,0 1 0,0 0 0,0 0 0,0 0 0,0 0 0,0 0 0,0 0 0,0 0 0,0 0 0,5-2 0,9-6 0,12-6 0,15-5 0,11-4 0,12-3 0,8-2 0,3 2 0,-1 2 0,1 4 0,7 3 0,17 1 0,23 0 0,22-4 0,16-1 0,16 0 0,15 0 0,10 3 0,-5 1 0,-12 4 0,1 4 0,9-1 0,5 0 0,5 4 0,3 1 0,5 2 0,1 2 0,-15 0 0,-10 1 0,-1 1 0,1 2 0,-2 3 0,-6 2 0,-4 3 0,-2 2 0,-2 3 0,-3 3 0,-11 4 0,-16 2 0,-15 2 0,-4 1 0,13-2 0,10-4 0,-5 1 0,-9-3 0,-16 0 0,-15 0 0,-15-2 0,-11-1 0,-9-2 0,11 4 0,11 2 0,9-2 0,-1 0 0,-3-5 0,-12-4 0,-12-1 0,-12 0 0,-13-2 0,-8 0 0,-6 0 0,-4-2 0,2 0 0,0 0 0,0-2 0,2 3 0,3 1 0,1 2 0,-2-1 0,0-1 0,-6-2 0,-4-1 0,-4-4 0,-2 1 0,-2-1 0,-5 0 0,-3-1 0,-3 1 0,-2 0 0,0 0 0,-2 0 0,0 0 0,0 0 0,1 0 0,0 0 0,-1 0 0,1 0 0,0 0 0,0 0 0,0 0 0,0 0 0,0 0 0,0 0 0,0 0 0,0 0 0,0 0 0,0 0 0,0 0 0,0 0 0,0 0 0,0 0 0,0 0 0,0 0 0,0 0 0,0 0 0,0 0 0,0 0 0,0 0 0,0 0 0,0 0 0,0 0 0,0 0 0,0 0 0,2-5 0,4-6 0,3-8 0,3-15 0,4-18 0,0-14 0,3-10 0,2-11 0,3-15 0,1-23 0,0-14 0,-3-3 0,-3 6 0,-2 11 0,0 3 0,4-4 0,-2-4 0,-2-3 0,-5 3 0,-5 9 0,-2 11 0,-4 12 0,-1 12 0,0 8 0,-1 9 0,0 6 0,0 7 0,1 3 0,-1 2 0,1 0 0,0 2 0,0 5 0,0 4 0,0 9 0,0 6 0,0 7 0,0 6 0,0 6 0,0 3 0,0 3 0,0 1 0,0 0 0,0 1 0,0-2 0,0 1 0,0 0 0,0-1 0,0 1 0,0-1 0,0 0 0,0-1 0,0 1 0,-7-5 0,-9-4 0,-14-2 0,-15 0 0,-17 3 0,-9 2 0,-9 2 0,-19 0 0,-34-3 0,-25-2 0,-11 1 0,-1-1 0,-18-1 0,-23 1 0,-2 3 0,-1-4 0,-6-1 0,-9-2 0,-3-3 0,-7 1 0,-8 3 0,-1 6 0,17 7 0,12 5 0,-1 6 0,2 4 0,6 1 0,5-3 0,-4 0 0,-4-3 0,14-2 0,18 1 0,10 1 0,-8 2 0,-3 6 0,5 0 0,13-1 0,17 0 0,8-4 0,4-1 0,3-6 0,8-6 0,13-6 0,17-4 0,18-3 0,15-2 0,11 0 0,11-2 0,4 2 0,4-1 0,3 3 0,2 3 0,2 3 0,3 3 0,3 2 0,4 1 0,5 0 0,5 1 0,3 0 0,1-1 0,2 1 0,1-1 0,0 0 0,0 0 0,0 0 0,-1 0 0,1 0 0,-1 0 0,0 0 0,-5 2 0,-2 1 0,1 1 0,1-2 0,2 0 0,1-1 0</inkml:trace>
  <inkml:trace contextRef="#ctx0" brushRef="#br1" timeOffset="59314">15020 3125 16384,'0'0'0,"0"0"0,0 0 0,0 0 0,0 0 0,0 0 0,0 0 0,0 0 0,0 0 0,0 0 0,0 0 0,0 0 0,0 0 0,0 0 0,0 0 0,0 0 0,0 0 0,0 0 0,0 0 0,0 0 0,0 5 0,0 0 0,0 9 0,0 5 0,0 6 0,0 6 0,0 5 0,0 6 0,0 2 0,0 1 0,0 3 0,0-1 0,-3 1 0,-2 2 0,-4 2 0,-4 1 0,3 4 0,1 0 0,2-1 0,3-4 0,2-5 0,1-7 0,1-10 0,0-6 0,1-5 0,-1-8 0,1-4 0,-1-5 0,0-2 0,0-1 0,1 1 0,-1-2 0,0 1 0,-1 0 0,1 1 0,0 0 0,0-1 0,0 1 0,0 0 0,0 1 0,0-1 0,0 0 0,0 0 0,0 4 0,0 2 0,0 0 0,0-1 0,0-2 0,0 3 0,0 1 0,0 0 0,0-1 0,0-3 0,0-2 0,0 0 0,0-1 0,0 0 0,0 0 0,0 0 0,0-1 0,0 1 0,0 0 0,0 0 0,0 0 0,0 0 0,0 0 0,0 0 0,0 0 0,0 0 0,0 0 0,0 0 0,0 0 0,0 0 0,0 0 0,0 0 0,0 0 0,0 0 0,0 0 0,0 0 0,0 0 0,0 0 0,0 0 0</inkml:trace>
  <inkml:trace contextRef="#ctx0" brushRef="#br1" timeOffset="61183">16318 3139 16384,'0'0'0,"0"0"0,0 0 0,0 0 0,0 0 0,0 0 0,0 0 0,0 5 0,0 5 0,0 7 0,0 4 0,0 4 0,0 5 0,0 3 0,0 5 0,0 1 0,0 5 0,0 0 0,-3 7 0,-2 4 0,-2 3 0,-2 2 0,-2-5 0,1-5 0,3-6 0,1-7 0,4-9 0,0-6 0,1-5 0,1-6 0,1-5 0,-1 1 0,1-1 0,-1 0 0,0-3 0,1 0 0,-1-2 0,0-1 0,0 0 0,0 0 0,0-1 0,0 1 0,0 0 0,0 0 0,0 0 0,0 0 0,0 0 0,0 0 0,0 0 0,0 0 0</inkml:trace>
  <inkml:trace contextRef="#ctx0" brushRef="#br1" timeOffset="62430">17591 3219 16384,'0'0'0,"0"0"0,0 0 0,0 0 0,0 0 0,0 0 0,0 0 0,0 0 0,0 0 0,0 0 0,0 0 0,0 0 0,0 0 0,0 0 0,0 0 0,0 0 0,0 0 0,0 0 0,0 0 0,0 0 0,0 0 0,0 0 0,0 0 0,0 0 0,0 0 0,0 0 0,0 0 0,0 5 0,0 1 0,-4 7 0,-3 6 0,0 6 0,2 7 0,4 4 0,4 6 0,5 5 0,1 5 0,-2 7 0,-1 6 0,-1 5 0,-4 1 0,1-2 0,-2-5 0,0-7 0,-1-8 0,1-9 0,0-10 0,-1-6 0,1-7 0,0-7 0,0-3 0,0-6 0,0 0 0,0-2 0</inkml:trace>
  <inkml:trace contextRef="#ctx0" brushRef="#br1" timeOffset="63403">18938 3016 16384,'0'0'0,"0"0"0,0 0 0,0 0 0,0 0 0,0 0 0,0 0 0,0 6 0,0 9 0,0 9 0,0 15 0,0 11 0,0 11 0,0 5 0,0 3 0,0 1 0,-1 3 0,-5 0 0,-2-3 0,0-6 0,0-10 0,3-14 0,1-9 0,3-10 0,0-9 0,1-5 0,0-6 0,1-2 0,-1 0 0,0-1 0,1 1 0,-1-1 0,0 1 0,0 0 0,0 1 0,0 0 0</inkml:trace>
  <inkml:trace contextRef="#ctx0" brushRef="#br1" timeOffset="64653">20290 3439 16384,'0'0'0,"0"0"0,0 0 0,0 0 0,0 0 0,0 0 0,0 0 0,0 0 0,0 0 0,0 0 0,0 0 0,0 0 0,0 0 0,0 0 0,0 0 0,0 0 0,0 4 0,-2 6 0,-3 12 0,-2 15 0,-4 19 0,2 23 0,1 15 0,1 8 0,0 0 0,0-13 0,-1-13 0,-1-13 0,0-12 0,2-10 0,3-8 0,1-10 0,2-8 0,0-7 0,1-5 0,1-2 0,-1-2 0,1-1 0,-1 0 0,0 1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2:27:37.495"/>
    </inkml:context>
    <inkml:brush xml:id="br0">
      <inkml:brushProperty name="width" value="0.06667" units="cm"/>
      <inkml:brushProperty name="height" value="0.06667" units="cm"/>
      <inkml:brushProperty name="ignorePressure" value="1"/>
    </inkml:brush>
  </inkml:definitions>
  <inkml:trace contextRef="#ctx0" brushRef="#br0">1171 1564 16384,'0'0'0,"0"0"0,0 0 0,0 0 0,0-2 0,0-3 0,1-4 0,0-7 0,4-8 0,1-5 0,2-3 0,1-2 0,2-3 0,3-4 0,3-5 0,4-5 0,3 0 0,2 3 0,-2 3 0,0 4 0,1 1 0,-2 1 0,3-1 0,-2-2 0,-1 1 0,-2 2 0,-2 3 0,1 2 0,0 4 0,-1 3 0,1 3 0,0 4 0,-1 2 0,-1 3 0,-3 2 0,0 4 0,-4 2 0,-2 3 0,-3 0 0,1 3 0,-1 0 0,2 1 0,0 0 0,2 1 0,-1 0 0,1 1 0,1 1 0,-2 0 0,-1 3 0,0 2 0,1 3 0,0 6 0,-1 4 0,-2 9 0,1 6 0,-1 7 0,-1 1 0,-1 1 0,-1 0 0,-1-1 0,-2 1 0,1-2 0,-2-1 0,0-2 0,-1-2 0,0-3 0,-2-4 0,1-2 0,-1-1 0,-1-2 0,0-2 0,0-3 0,-1-2 0,2-1 0,-1-2 0,1-4 0,3-1 0,-2-2 0,1 1 0,-1 1 0,-2 2 0,1-1 0,-1 0 0,1-1 0,-1-3 0,0 0 0,1-2 0,0 0 0,1-3 0,1-1 0,2-1 0,0 0 0,0-1 0,0-1 0,0 1 0,0 0 0,0-1 0</inkml:trace>
  <inkml:trace contextRef="#ctx0" brushRef="#br0" timeOffset="596">1386 1025 16384,'0'0'0,"0"0"0,0 0 0,0 0 0,0 0 0,0 0 0,0 0 0,0 0 0,0 0 0,2 0 0,2 0 0,3 0 0,3 1 0,4 1 0,3-2 0,2 1 0,2 0 0,5-2 0,4 0 0,3-3 0,3 1 0,0-1 0,-1 1 0,-4 0 0,-4 2 0,-3 0 0,-6 0 0,-3 1 0,-2 0 0,-2 0 0,-3 0 0,-1 0 0,-2 1 0,0-1 0,0 0 0,-2 0 0,-1 0 0,-1 0 0,-1 0 0,0 0 0</inkml:trace>
  <inkml:trace contextRef="#ctx0" brushRef="#br0" timeOffset="2495">2210 1386 16384,'0'0'0,"0"0"0,0 0 0,0 0 0,0 0 0,0 0 0,0 0 0,0 0 0,0 0 0,0 0 0,0-1 0,0-6 0,0-8 0,2-17 0,-1-18 0,2-11 0,1-6 0,2-2 0,1-2 0,2 2 0,0 4 0,1 8 0,1 9 0,0 5 0,2 3 0,2 1 0,2-4 0,1 1 0,-2 3 0,-2 5 0,-3 7 0,-2 7 0,-3 6 0,0 4 0,-2 3 0,-1 4 0,-1 1 0,-2 2 0,3 1 0,-2 0 0,3 0 0,1 1 0,1 5 0,4 10 0,1 9 0,0 9 0,1 10 0,0 12 0,-1 5 0,-3 0 0,0-3 0,-1-4 0,-1-1 0,-2 3 0,1 2 0,-1-4 0,0-3 0,-1-4 0,2-7 0,-1-5 0,0-5 0,-1-4 0,-2-5 0,1-3 0,-2-3 0,1-6 0,-2-1 0,1-4 0,0-1 0,0-2 0,0-1 0,0-1 0,-1 0 0,1-1 0,0 0 0,0 1 0,0 0 0,0-1 0,0 1 0,0 2 0,0 0 0,0 2 0,0 2 0,0-1 0,0 3 0,0-3 0,0 1 0,0-1 0,0-1 0,0-1 0,0-2 0,0 0 0,0-1 0,0 0 0,3-3 0,3-3 0,4-7 0,2-5 0,5-6 0,3-9 0,1-14 0,3-12 0,2-8 0,2-8 0,-1-7 0,-3-1 0,-2 8 0,-4 9 0,-2 9 0,0 7 0,-2 6 0,0 7 0,1 3 0,3 3 0,2-1 0,3-1 0,4 1 0,0 1 0,-1 2 0,-4 4 0,-3 6 0,-7 5 0,-3 4 0,-2 2 0,-3 4 0,-3 2 0,0 2 0,-1 0 0,-1 1 0,1 0 0,0-1 0,-1 0 0,1 0 0</inkml:trace>
  <inkml:trace contextRef="#ctx0" brushRef="#br0" timeOffset="3822">3116 1412 16384,'0'0'0,"0"0"0,0 0 0,0 0 0,0 0 0,0 0 0,0 0 0,0-1 0,1-4 0,1-6 0,2-5 0,0-11 0,3-13 0,1-11 0,-1-8 0,1-2 0,2-4 0,2-6 0,4-5 0,6 3 0,3 4 0,3 5 0,3 2 0,0 5 0,0 7 0,-4 7 0,-4 9 0,-4 9 0,-4 6 0,-4 7 0,-2 4 0,-3 2 0,-1 1 0,0 2 0,-2 1 0,0 1 0,2 0 0,2 2 0,1 2 0,2 3 0,-1 6 0,2 5 0,0 7 0,-2 7 0,0 2 0,-2 7 0,-3 5 0,-2 9 0,-1 3 0,-2 0 0,-1 0 0,-1-2 0,-1 4 0,-1 2 0,0-3 0,2-6 0,-1-6 0,2-7 0,0-7 0,1-6 0,0-6 0,0-4 0,-1-2 0,1-4 0,1-2 0,0-1 0,0-1 0,0-3 0,0 0 0,0-3 0,0 0 0,0 0 0,0-2 0,0-2 0,0 0 0,0 2 0</inkml:trace>
  <inkml:trace contextRef="#ctx0" brushRef="#br0" timeOffset="4226">3316 938 16384,'0'0'0,"0"0"0,0 0 0,0 0 0,0 0 0,0 0 0,0 0 0,0 0 0,0 0 0,0 0 0,0 0 0,0 0 0,2 0 0,4 0 0,5 0 0,5-1 0,4 1 0,1 0 0,2 0 0,2 0 0,3 0 0,2 0 0,1 0 0,-1 0 0,-2 0 0,-3 0 0,-3 0 0,-2 0 0,-2 0 0,-6 0 0,-4 0 0,-3 0 0</inkml:trace>
  <inkml:trace contextRef="#ctx0" brushRef="#br0" timeOffset="5213">4127 431 16384,'0'0'0,"0"0"0,0 0 0,0 0 0,0 0 0,0 0 0,0 0 0,0 0 0,0 2 0,0 6 0,-1 7 0,-2 6 0,-2 8 0,-6 10 0,-3 11 0,-4 12 0,-3 6 0,-2 0 0,0-3 0,0-1 0,2-2 0,1-6 0,3-8 0,2-7 0,4-8 0,2-8 0,2-4 0,1-5 0,2-3 0,1-4 0,2-2 0,0-1 0,1-3 0,0-1 0,1-1 0,0-1 0,4 1 0,1 0 0,2 0 0,2-1 0,1 1 0,4-1 0,5-1 0,4-2 0,3 1 0,0 0 0,1 0 0,1 2 0,3 2 0,2 0 0,2 2 0,3 2 0,0 1 0,-2 1 0,-3-1 0,-5 0 0,-5 0 0,-5-2 0,-6-2 0,-2-1 0,-5-1 0,-2-1 0,-2 0 0,-2 0 0,0 0 0</inkml:trace>
  <inkml:trace contextRef="#ctx0" brushRef="#br0" timeOffset="6013">4857 1354 16384,'0'0'0,"0"0"0,0 0 0,0 0 0,0 0 0,0 0 0,1-4 0,2-4 0,3-7 0,6-11 0,9-15 0,5-11 0,4-5 0,0-3 0,-1-2 0,-1-1 0,-4 4 0,-3 6 0,-3 6 0,-1 7 0,-2 5 0,1 3 0,4 2 0,1-1 0,4 3 0,-1 0 0,-3 5 0,-2 5 0,-6 6 0,-2 2 0,-3 4 0,-4 2 0,-2 3 0,-1 0 0,-1 2 0,-1-1 0,1 1 0,0-1 0</inkml:trace>
  <inkml:trace contextRef="#ctx0" brushRef="#br0" timeOffset="6498">4760 371 16384,'0'0'0,"0"0"0,0 0 0,0 0 0,2 2 0,0 4 0,4 6 0,1 4 0,3 7 0,2 4 0,5 3 0,2 3 0,4 0 0,4 2 0,3-2 0,1-1 0,-1-1 0,-4-2 0,-4-2 0,-5-4 0,-4-1 0,-4-3 0,-3-3 0,-2-3 0,-1-4 0,-3-1 0,1-4 0,-2-2 0,1-1 0,0-1 0,0 0 0,-1-1 0</inkml:trace>
  <inkml:trace contextRef="#ctx0" brushRef="#br0" timeOffset="7900">5683 552 16384,'0'0'0,"0"0"0,0 0 0,0 0 0,0 0 0,0 0 0,0 0 0,3 0 0,3-1 0,5-2 0,6 0 0,8-1 0,7 1 0,9 0 0,5 1 0,0 3 0,-4 1 0,-6 2 0,-7 1 0,-6 0 0,-3 1 0,-5 2 0,-3 1 0,-4 5 0,-4 4 0,-5 11 0,-10 11 0,-16 14 0,-16 7 0,-7-1 0,-4 0 0,-3-3 0,1-4 0,2-4 0,4-6 0,7-7 0,6-8 0,8-9 0,8-5 0,7-7 0,6-3 0,4-2 0,3-3 0,2 0 0,0 0 0,6 2 0,8 1 0,9 1 0,8 2 0,9 1 0,8 3 0,7 0 0,3 2 0,-1-1 0,-6-1 0,-8-1 0,-6-1 0,-8-2 0,-3 1 0,-2-2 0,2-2 0,-5-1 0,-6-2 0,-6 1 0</inkml:trace>
  <inkml:trace contextRef="#ctx0" brushRef="#br0" timeOffset="8524">6587 600 16384,'0'0'0,"0"0"0,0 0 0,0 0 0,0 0 0,0 0 0,0 0 0,0 0 0,0 0 0,0 0 0,0 0 0,0 0 0,0 3 0,-1 9 0,-1 19 0,0 17 0,0 14 0,0 9 0,-2 8 0,-1 0 0,1-4 0,-1-8 0,0-8 0,-1-10 0,-1-8 0,1-10 0,1-6 0,2-9 0,0-7 0,3-5 0,-1-3 0,2-8 0,-1-3 0,2 1 0,-1 1 0</inkml:trace>
  <inkml:trace contextRef="#ctx0" brushRef="#br0" timeOffset="9415">6547 1349 16384,'0'0'0,"0"0"0,3 0 0,8 1 0,7-1 0,7 0 0,3 0 0,4-2 0,3-1 0,1-1 0,0 0 0,0 0 0,-2 1 0,1 2 0,0 2 0,-7 0 0,-9 1 0,-6-1 0</inkml:trace>
  <inkml:trace contextRef="#ctx0" brushRef="#br0" timeOffset="9144">6603 959 16384,'0'0'0,"0"0"0,3 0 0,5 0 0,5 0 0,6 0 0,6 0 0,10 0 0,8 0 0,8 0 0,3 0 0,-4 0 0,-6 0 0,-8 0 0,-9-1 0,-8 1 0,-8 0 0,-5 0 0</inkml:trace>
  <inkml:trace contextRef="#ctx0" brushRef="#br0" timeOffset="8888">6608 671 16384,'0'0'0,"0"0"0,0 0 0,0 0 0,0 0 0,0 0 0,0 0 0,0 0 0,0 0 0,6-2 0,5-2 0,6-2 0,9-2 0,8-1 0,9 1 0,6 0 0,2 2 0,-3-1 0,-5 1 0,-6 2 0,-9-2 0,-5 2 0,-8 1 0,-7 1 0,-4 1 0,-3 1 0,-2 0 0</inkml:trace>
  <inkml:trace contextRef="#ctx0" brushRef="#br0" timeOffset="10609">7406 554 16384,'0'0'0,"0"0"0,3-3 0,9-2 0,11-3 0,10-2 0,6-1 0,4 4 0,-2 4 0,-1 5 0,-2 5 0,-1 8 0,-2 7 0,-3 11 0,-5 10 0,-8 10 0,-7 4 0,-9 3 0,-8 0 0,-8 2 0,-7-3 0,-4-4 0,-4-6 0,-5-9 0,-4-9 0,0-7 0,3-7 0,4-5 0,6-6 0,7-3 0,8-2 0,3-1 0,4-1 0,2-1 0,1 2 0,6-2 0,9 2 0,10 4 0,13 10 0,16 15 0,15 13 0,3 8 0,-5-3 0,-10-3 0,-12-9 0,-10-8 0,-14-8 0,-8-8 0,-8-5 0,-5-4 0,-2-3 0</inkml:trace>
  <inkml:trace contextRef="#ctx0" brushRef="#br0" timeOffset="10050">7450 549 16384,'0'0'0,"0"0"0,0 0 0,0 0 0,1 2 0,1 6 0,1 7 0,2 15 0,-1 16 0,-1 14 0,-2 7 0,-3 11 0,-1 7 0,-1-2 0,-1-7 0,-1-10 0,1-11 0,1-11 0,0-10 0,0-9 0,2-5 0,0-5 0,2-6 0,-1-4 0,1-2 0,0-4 0,1-2 0,-1 0 0,0 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3:14:02.851"/>
    </inkml:context>
    <inkml:brush xml:id="br0">
      <inkml:brushProperty name="width" value="0.06667" units="cm"/>
      <inkml:brushProperty name="height" value="0.06667" units="cm"/>
      <inkml:brushProperty name="ignorePressure" value="1"/>
    </inkml:brush>
  </inkml:definitions>
  <inkml:trace contextRef="#ctx0" brushRef="#br0">1904 165 16384,'0'0'0,"0"0"0,0 0 0,0 0 0,0 0 0,0 0 0,0 0 0,0 0 0,0 0 0,0 0 0,0 0 0,0 0 0,0 0 0,0 0 0,0 0 0,0 0 0,0 2 0,0 3 0,0 4 0,0 1 0,0 3 0,-1 3 0,1 0 0,-1 4 0,0 2 0,0 4 0,0-1 0,1-1 0,-1-1 0,1-3 0,0-3 0,0-1 0,0-1 0,0-1 0,0-1 0,0 1 0,0 2 0,0 2 0,0 3 0,0 1 0,0 2 0,0 4 0,0 2 0,0 1 0,0 2 0,0 0 0,0-1 0,0-4 0,0-4 0,0 0 0,0-4 0,0-1 0,0 1 0,1 4 0,-1 1 0,0 4 0,1 3 0,-1 3 0,1 3 0,0 2 0,0 2 0,0-3 0,0 0 0,0-4 0,1 1 0,-1 1 0,1 2 0,0 1 0,0 2 0,0 3 0,1 1 0,0-3 0,1-1 0,-1-4 0,1-2 0,-1-2 0,1 1 0,0 2 0,0 5 0,2 5 0,-1 4 0,0-3 0,0 1 0,0-3 0,0-4 0,0 0 0,0-1 0,1 4 0,0-1 0,1 4 0,-1 2 0,1 0 0,0-2 0,0-3 0,0-1 0,0-4 0,1 4 0,0 2 0,1 2 0,0 4 0,0-1 0,0-2 0,-2-2 0,0-3 0,-1 1 0,1 2 0,-1 6 0,2 4 0,0 0 0,0-1 0,2-4 0,-1-5 0,0-4 0,1-2 0,1 2 0,-1 1 0,0 2 0,-1 2 0,2 1 0,-2 2 0,2-3 0,-1-5 0,-1-2 0,1-4 0,-1 1 0,1 1 0,-1 1 0,0 0 0,-1 1 0,-1-1 0,-2-2 0,1-3 0,-1-1 0,1-3 0,-1-3 0,2-1 0,-1 1 0,1 0 0,1 4 0,-1 2 0,1 2 0,0 0 0,-2 2 0,1-4 0,-2-1 0,1-1 0,-1-4 0,0 0 0,0-3 0,-1 1 0,1 1 0,-1 0 0,0 3 0,0 1 0,0 2 0,0 2 0,-1-2 0,1-1 0,0 1 0,0-4 0,0-2 0,0-2 0,-1-3 0,0 0 0,0-1 0,1-1 0,-1 0 0,0 0 0,0 2 0,0 1 0,1 1 0,0 3 0,-1-1 0,1 1 0,0 1 0,-1 0 0,0-1 0,0-1 0,-1-3 0,0-2 0,-1 1 0,1-1 0,0 0 0,0-1 0,0 3 0,-1-1 0,1 3 0,0 0 0,-1 3 0,1-2 0,0 2 0,0 1 0,0 1 0,-1 0 0,0-3 0,0-1 0,0-1 0,0-4 0,1 1 0,0-2 0,-1 2 0,2-2 0,-2 0 0,1 0 0,0 3 0,0 0 0,0 1 0,-1 4 0,1 0 0,0 0 0,0 2 0,0 1 0,-1-3 0,1 0 0,0-2 0,-1-2 0,0-1 0,1-1 0,-2 0 0,2 2 0,-2 1 0,1 3 0,0 5 0,0 2 0,1 4 0,0-1 0,-1-1 0,1-2 0,-1-4 0,0-3 0,0-4 0,0-1 0,0-3 0,0-1 0,0-1 0,0 1 0,1 0 0,-1 2 0,1 2 0,0 2 0,0 4 0,0 2 0,0 3 0,-1-2 0,1 0 0,-1-2 0,0-3 0,0-3 0,0-1 0,1-3 0,-1-2 0,0-2 0,1 1 0,-1 0 0,1 3 0,0 3 0,-1 2 0,1 2 0,0 1 0,0 3 0,0 1 0,-1 1 0,1-3 0,-1-3 0,0-1 0,-1-4 0,0-2 0,1-1 0,-1 1 0,1-1 0,0 1 0,-1-2 0,1 1 0,-1-1 0,1-1 0,-1-2 0,1-1 0,-1 3 0,1-1 0,0 1 0,-1 3 0,1 3 0,-1-2 0,0 1 0,0-2 0,0-1 0,0-2 0,0-1 0,0-2 0,0 0 0,1-2 0,-1-1 0,1 1 0,0 1 0,-1 0 0,1-1 0,-1 3 0,1-1 0,-1-2 0,0-2 0,0-1 0,1-1 0,-1 1 0,0 1 0,0 0 0,0 0 0,0 0 0,0-1 0,0-1 0,0 0 0,0 0 0,0-1 0,0-1 0,0 2 0,0-1 0,0-3 0,0 1 0,0 1 0,0-2 0,0-2 0,0 0 0,0-1 0,0 1 0,0 1 0,0 0 0,0-1 0,0-1 0,0 0 0,0 2 0,0 0 0,0 1 0,0 0 0,0 0 0,0 3 0,0-2 0,0 4 0,0-3 0,0 1 0,0 0 0,0 1 0,0-2 0,0 1 0,0 0 0,0 0 0,0-1 0,0 1 0,0 1 0,0-1 0,0-1 0,0 2 0,0-2 0,0-1 0,0-2 0,0-1 0,0-1 0,0-1 0,0 0 0,0 0 0,0-1 0,0 1 0,0 0 0,0 0 0,0 0 0,0 0 0,0 0 0,0 0 0,0 0 0,0 0 0,0 0 0,0 0 0,0 0 0,0 0 0,0 0 0,0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3:14:16.777"/>
    </inkml:context>
    <inkml:brush xml:id="br0">
      <inkml:brushProperty name="width" value="0.06667" units="cm"/>
      <inkml:brushProperty name="height" value="0.06667" units="cm"/>
      <inkml:brushProperty name="ignorePressure" value="1"/>
    </inkml:brush>
  </inkml:definitions>
  <inkml:trace contextRef="#ctx0" brushRef="#br0">4269 122 16384,'0'0'0,"0"0"0,0 0 0,0 0 0,0 0 0,0 0 0,0 0 0,0 0 0,0 0 0,0 0 0,0 0 0,0 0 0,0 0 0,0 0 0,0 0 0,0 0 0,0 0 0,0 0 0,0 0 0,0 0 0,0 2 0,0 2 0,0-1 0,0 2 0,-1-1 0,0 3 0,0-2 0,0 3 0,0-2 0,1 1 0,0-1 0,0 2 0,0 3 0,0 1 0,-2 2 0,0 2 0,0 2 0,1 2 0,0 2 0,0 3 0,-1 0 0,2-1 0,-2-1 0,1 1 0,0 0 0,-1-1 0,2 0 0,0-1 0,-1-2 0,1-2 0,0 0 0,0-1 0,0 3 0,0 0 0,0 0 0,0 3 0,-1 0 0,1 2 0,-2 1 0,1 0 0,1 2 0,-2 3 0,1 1 0,1-2 0,-1-2 0,0-3 0,1-1 0,0-2 0,0 4 0,0 1 0,0 3 0,-1 1 0,-1 2 0,-1 3 0,0 1 0,1 1 0,0-2 0,1-3 0,1-3 0,0-2 0,-2-3 0,1 1 0,-1 3 0,1 2 0,0 0 0,-1 4 0,0 2 0,1 0 0,-1 3 0,0-2 0,-2 0 0,0-5 0,0-2 0,-1 0 0,2 0 0,-1-2 0,3 2 0,-1 1 0,1 0 0,-1 1 0,-1 3 0,-2 1 0,-1 1 0,2-1 0,-4-3 0,-2-1 0,-1-4 0,0-1 0,-1-1 0,0-1 0,-2 1 0,2 0 0,0 2 0,1 0 0,-1 3 0,1 0 0,1 1 0,-1-1 0,2-4 0,2-2 0,1-2 0,0-1 0,1-4 0,0 3 0,-1 2 0,1 2 0,-1 0 0,-1 4 0,-1 2 0,-1 1 0,0 0 0,0 3 0,-3-2 0,-1-1 0,0-2 0,-1-3 0,0-3 0,1 0 0,-3 0 0,2 1 0,-2 1 0,0 3 0,0 2 0,0 0 0,2 2 0,-2 0 0,3-1 0,-2 0 0,1-1 0,0-3 0,0-1 0,0-2 0,-1 0 0,0-1 0,-2 3 0,0 0 0,-3 4 0,-1 1 0,-3 2 0,2 0 0,0-2 0,1-1 0,4-3 0,2-3 0,3-2 0,-1-3 0,2 0 0,-3 0 0,-1 1 0,-2 2 0,-2 2 0,0 0 0,-2 1 0,0 2 0,-2 1 0,0-1 0,2 1 0,1 2 0,1-1 0,1-2 0,2-2 0,0-3 0,0-1 0,-1 1 0,-1 1 0,-2 2 0,-2 4 0,-2 5 0,-2 3 0,-1 1 0,2 1 0,1-4 0,3-1 0,2-4 0,2-3 0,4-2 0,0 0 0,0 0 0,0-1 0,0 2 0,0 2 0,-1 2 0,-2 3 0,-1 4 0,-1 0 0,0-2 0,1-2 0,-1-4 0,0 0 0,1-2 0,0-1 0,0 0 0,1 5 0,1 1 0,0 4 0,0 3 0,1 1 0,0-1 0,0-4 0,0-3 0,1-2 0,0 0 0,0 0 0,2 4 0,-2 6 0,0 6 0,0 3 0,-1 0 0,1-3 0,0-2 0,0 0 0,-1-1 0,1 1 0,1 2 0,-1 4 0,1 0 0,2-1 0,1-3 0,1-4 0,3-4 0,-1-1 0,-1 1 0,2-1 0,0 3 0,0 2 0,1 2 0,-1-1 0,0-2 0,1 0 0,-1-2 0,0 1 0,1 3 0,-1 3 0,2 2 0,0-1 0,1-2 0,1-5 0,0-3 0,0-4 0,-1-3 0,-1-2 0,1-2 0,0 0 0,0 2 0,1 4 0,0 4 0,-1 4 0,1 0 0,1-1 0,-1-1 0,1-3 0,0-2 0,0-3 0,0-2 0,0 0 0,0 0 0,1 1 0,-1 1 0,3 1 0,-1-3 0,-1 0 0,1-3 0,-1-3 0,-1-4 0,0 0 0,0-2 0,0-1 0,0 0 0,0 2 0,2-1 0,-2 0 0,1-1 0,1 1 0,-1-1 0,0 1 0,1 2 0,0 4 0,0 1 0,0 3 0,0 1 0,-1 0 0,-1-3 0,0-2 0,0-2 0,0-1 0,0-3 0,0-2 0,0-1 0,0-3 0,0 0 0,0-2 0,0-2 0,0-2 0,0-3 0,0-2 0,0 0 0,0-2 0,0 1 0,0 0 0,0 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29:05.194"/>
    </inkml:context>
    <inkml:brush xml:id="br0">
      <inkml:brushProperty name="width" value="0.04667" units="cm"/>
      <inkml:brushProperty name="height" value="0.04667" units="cm"/>
      <inkml:brushProperty name="ignorePressure" value="1"/>
    </inkml:brush>
  </inkml:definitions>
  <inkml:traceGroup>
    <inkml:annotationXML>
      <emma:emma xmlns:emma="http://www.w3.org/2003/04/emma" version="1.0">
        <emma:interpretation id="{D14FD1C6-0B05-4EAA-A1BB-F9CFFF5CE2D8}" emma:medium="tactile" emma:mode="ink">
          <msink:context xmlns:msink="http://schemas.microsoft.com/ink/2010/main" type="inkDrawing" rotatedBoundingBox="-60,12995 7446,12209 8000,17504 493,18291" shapeName="Other"/>
        </emma:interpretation>
      </emma:emma>
    </inkml:annotationXML>
    <inkml:trace contextRef="#ctx0" brushRef="#br0">660 6968 16384,'0'0'0,"0"0"0,0 0 0,0 0 0,0 0 0,0 0 0,0 0 0,0 0 0,0 0 0,0 0 0,0 0 0,0 0 0,2-7 0,7-21 0,10-40 0,9-36 0,8-33 0,5-42 0,2-36 0,1-20 0,0-25 0,1-23 0,-1-6 0,2-12 0,0-14 0,0 3 0,1-4 0,0-5 0,-1 16 0,0 18 0,-4 17 0,-5 17 0,-5 34 0,-9 40 0,-5 37 0,-4 30 0,-4 25 0,-4 19 0,-2 15 0,-4 11 0,0 14 0,0 10 0,-1 9 0,0 7 0,0 2 0,1 2 0,-1 1 0,1 6 0,0 17 0,0 22 0,0 30 0,-1 30 0,-2 25 0,0 14 0,1 23 0,0 30 0,1 21 0,1 19 0,0 21 0,0 12 0,0-3 0,0 1 0,0 2 0,0-15 0,0-12 0,0-10 0,0-8 0,0-10 0,0-24 0,2-21 0,1-21 0,0-22 0,-1-23 0,0-25 0,-2-26 0,1-24 0,-1-16 0,0-12 0,0-10 0,3-31 0,5-50 0,4-60 0,1-44 0,7-46 0,7-38 0,6-14 0,9-17 0,8 3 0,4 28 0,0 44 0,-1 48 0,-3 49 0,-5 42 0,-5 35 0,-5 26 0,-4 26 0,4 48 0,-6 61 0,-9 70 0,-18 81 0,-19 37 0,-16 11 0,-10-8 0,-2-26 0,4-48 0,6-55 0,8-49 0,7-46 0,6-40 0,-1-51 0,1-67 0,4-98 0,12-71 0,17-55 0,23-42 0,18-6 0,13 9 0,4 33 0,-3 49 0,-11 61 0,-13 62 0,-15 55 0,-11 68 0,-9 89 0,-15 131 0,-19 91 0,-24 88 0,-16 29 0,-10 11 0,-3-19 0,6-54 0,12-75 0,13-75 0,13-67 0,11-54 0,9-40 0,18-49 0,26-74 0,28-78 0,28-69 0,17-37 0,7-2 0,-2 24 0,-10 39 0,-19 49 0,-21 48 0,-21 44 0,-14 35 0,-8 37 0,-8 61 0,-15 76 0,-10 45 0,-11 18 0,-7-9 0,1-29 0,1-37 0,6-40 0,7-35 0,6-33 0,9-57 0,17-78 0,20-60 0,17-39 0,13-9 0,1 20 0,-8 38 0,-12 42 0,-14 43 0,-13 35 0,-5 46 0,-6 60 0,-11 86 0,-16 63 0,-13 30 0,-10 1 0,-2-26 0,3-42 0,8-44 0,10-44 0,8-36 0,6-33 0,12-47 0,22-69 0,21-54 0,13-32 0,5-7 0,0 8 0,-7 23 0,-10 34 0,-11 34 0,-13 33 0,-5 30 0,-1 31 0,0 41 0,0 53 0,-3 47 0,-5 26 0,-6-1 0,-4-20 0,-3-31 0,0-33 0,-1-31 0,2-23 0,4-43 0,15-62 0,22-66 0,30-64 0,16-34 0,9 1 0,-3 28 0,-10 42 0,-16 46 0,-19 46 0,-14 33 0,-11 25 0,-5 35 0,-8 59 0,-13 56 0,-12 44 0,-16 33 0,-12 9 0,-6-12 0,4-33 0,6-38 0,11-42 0,10-36 0,8-27 0,6-43 0,13-54 0,25-60 0,22-45 0,14-22 0,6 5 0,-2 23 0,-9 37 0,-16 41 0,-10 33 0,-9 45 0,-5 62 0,-9 66 0,-15 65 0,-15 40 0,-9 4 0,-3-24 0,1-38 0,2-42 0,5-40 0,6-34 0,5-37 0,11-59 0,23-64 0,30-63 0,31-46 0,21-13 0,8 16 0,-9 38 0,-16 44 0,-20 42 0,-20 36 0,-21 30 0,-9 25 0,-12 45 0,-16 51 0,-18 35 0,-16 17 0,-10 2 0,-1-11 0,5-24 0,9-25 0,11-27 0,9-23 0,8-17 0,12-37 0,20-56 0,28-51 0,16-27 0,4 1 0,-4 19 0,-13 28 0,-14 32 0,-8 23 0,-11 22 0,-4 32 0,-4 54 0,-4 48 0,-8 38 0,-12 24 0,-8 2 0,-4-15 0,1-30 0,3-34 0,7-33 0,3-27 0,5-17 0,5-18 0,6-18 0,5-17 0,7-11 0,5-3 0,0 2 0,-1 6 0,-3 11 0,-6 11 0,-5 10 0,-4 8 0,-3 4 0,-1 4 0,-1 1 0,1 0 0,-1 0 0,0 0 0,0-1 0,6-5 0,4-10 0,2-10 0,5-15 0,6-9 0,3-2 0,-1 3 0,-5 9 0,-5 12 0,-5 10 0,-4 7 0,1 6 0,3 8 0,-1 8 0,-1 7 0,-2 4 0,-2-2 0,-1 0 0,-2-3 0,0-5 0,0-5 0,0-4 0,-1-3 0,1-2 0,0 0 0,0-2 0,-1 2 0,1-1 0,0 0 0,0 1 0,0 0 0,1-1 0,-1 1 0,0 0 0,0 0 0,0 1 0,0-1 0,0 0 0,0 0 0,0 0 0,0 0 0,0 0 0,0 0 0,0 0 0,0 0 0,0 0 0,0 0 0,0 0 0,0 0 0,0 0 0,0 0 0,0 0 0,0 0 0,0 0 0,0 0 0,0 0 0,0 0 0,0 0 0,0 0 0,0 0 0,0 0 0,0 0 0,0 0 0,0 0 0,0 0 0,0 4 0,0 2 0,0 0 0,0-1 0,0-2 0,0-1 0,0 0 0,0-2 0,0 0 0,0 0 0,0-1 0,0 1 0,0 0 0,0 0 0,0 0 0,0 0 0,0 0 0,0 0 0,0 0 0,0 0 0,0 0 0,0 0 0,0 0 0,0 0 0,0 0 0,0 0 0,0 0 0,0 0 0,0 0 0,0 0 0,0 0 0,0 0 0,0 0 0,0 0 0,0 0 0,0 0 0,0 0 0,0 0 0,0 0 0,0 0 0,0 0 0,0 0 0,0 0 0,0 5 0,0 1 0,0 1 0,0-2 0,0 2 0,0 2 0,0-2 0,0-2 0,0-2 0,0 0 0,0-2 0,0-1 0,0 0 0,0-1 0,0-16 0,2-36 0,1-41 0,3-39 0,2-39 0,5-35 0,4-10 0,6 5 0,4 6 0,1 21 0,-2 25 0,-3 29 0,-3 30 0,-5 32 0,-5 29 0,-4 21 0,-3 12 0,-2 9 0,5 15 0,8 27 0,5 56 0,2 68 0,-4 46 0,-9 51 0,-10 38 0,-8 20 0,-12 24 0,-7-8 0,-7-34 0,-3-54 0,4-63 0,8-58 0,8-51 0,7-40 0,7-25 0,0-52 0,4-84 0,5-100 0,7-85 0,7-56 0,7-36 0,4 13 0,0 33 0,0 48 0,-4 59 0,-6 65 0,-6 62 0,-6 53 0,-3 46 0,-8 67 0,-10 129 0,-18 117 0,-12 102 0,-15 102 0,-6 20 0,-1-1 0,7-52 0,9-72 0,13-83 0,11-85 0,11-76 0,7-62 0,5-47 0,4-61 0,4-107 0,8-120 0,11-100 0,16-93 0,16-42 0,17-42 0,12 18 0,10 34 0,-3 55 0,-10 78 0,-18 88 0,-18 83 0,-15 70 0,-15 52 0,-6 48 0,-12 80 0,-24 122 0,-23 101 0,-23 86 0,-11 30 0,-3-4 0,3-31 0,11-50 0,15-73 0,18-76 0,15-69 0,12-60 0,7-75 0,10-125 0,17-119 0,25-134 0,20-57 0,14-36 0,6 25 0,3 45 0,-7 71 0,-13 81 0,-16 81 0,-17 74 0,-10 57 0,-7 65 0,-5 129 0,-14 121 0,-32 126 0,-36 101 0,-25 28 0,-20 24 0,1-35 0,7-55 0,16-71 0,17-83 0,18-85 0,19-77 0,15-62 0,8-52 0,7-67 0,7-116 0,12-99 0,19-104 0,19-49 0,19-42 0,7 19 0,5 29 0,-2 53 0,-11 64 0,-13 74 0,-15 74 0,-16 61 0,-7 46 0,-3 56 0,1 75 0,-5 119 0,-7 86 0,-17 92 0,-16 25 0,-15 20 0,-8-26 0,0-58 0,3-74 0,8-78 0,10-67 0,10-55 0,9-42 0,3-45 0,7-78 0,12-76 0,18-95 0,13-46 0,16-43 0,12-23 0,8 9 0,0 18 0,0 32 0,-2 45 0,-7 59 0,-12 60 0,-16 56 0,-11 49 0,-4 72 0,-5 93 0,-15 116 0,-20 93 0,-20 60 0,-13 14 0,-10-19 0,1-46 0,7-71 0,9-75 0,11-70 0,11-56 0,5-51 0,8-61 0,14-104 0,16-85 0,25-79 0,22-50 0,10 5 0,4 32 0,-6 52 0,-15 65 0,-16 64 0,-16 56 0,-9 44 0,-7 51 0,-9 97 0,-15 87 0,-22 88 0,-14 51 0,-8 8 0,-3-13 0,2-30 0,9-46 0,9-56 0,6-56 0,10-50 0,6-41 0,8-41 0,12-53 0,20-72 0,27-73 0,15-41 0,12-12 0,3 8 0,-6 28 0,-13 43 0,-17 46 0,-16 43 0,-14 36 0,-6 41 0,-3 77 0,-7 91 0,-15 60 0,-15 45 0,-10 17 0,-4-17 0,3-42 0,5-53 0,8-52 0,8-47 0,6-36 0,6-35 0,11-54 0,15-55 0,16-46 0,14-33 0,8-14 0,0 6 0,-4 25 0,-10 33 0,-12 37 0,-9 35 0,-7 26 0,1 39 0,-2 48 0,-5 67 0,-12 67 0,-11 40 0,-6 1 0,-3-23 0,3-35 0,3-43 0,6-41 0,2-37 0,4-27 0,0-16 0,8-38 0,13-58 0,16-42 0,14-30 0,13-14 0,5 2 0,-1 20 0,-9 31 0,-15 36 0,-14 34 0,-12 24 0,-2 26 0,0 32 0,-5 48 0,-10 56 0,-9 35 0,-7 6 0,-4-16 0,0-30 0,4-30 0,4-32 0,4-27 0,4-21 0,5-18 0,13-37 0,15-42 0,14-26 0,8-11 0,5-2 0,1 10 0,-4 17 0,-9 20 0,-12 19 0,-11 21 0,-8 15 0,-7 11 0,1 9 0,3 32 0,2 45 0,-6 40 0,-4 18 0,-5 0 0,-5-16 0,-3-24 0,1-30 0,2-26 0,3-20 0,2-26 0,4-56 0,10-53 0,10-47 0,10-31 0,9-10 0,2 10 0,-4 28 0,-6 36 0,-7 40 0,-9 35 0,-7 25 0,-9 28 0,-14 41 0,-18 47 0,-25 54 0,-17 38 0,-12 15 0,1-11 0,7-26 0,14-36 0,16-35 0,17-30 0,13-28 0,3-32 0,5-50 0,5-47 0,10-33 0,8-26 0,8-4 0,1 12 0,-1 25 0,-5 34 0,-5 30 0,-4 29 0,-13 23 0,-28 37 0,-34 50 0,-23 47 0,-18 32 0,-7 8 0,2-11 0,11-22 0,15-33 0,20-33 0,13-30 0,4-37 0,1-45 0,6-45 0,6-36 0,14-24 0,13-14 0,10 6 0,6 18 0,2 29 0,1 33 0,-2 30 0,-1 24 0,-6 27 0,-12 32 0,-17 42 0,-13 31 0,-8 14 0,0-3 0,8-19 0,10-25 0,12-26 0,3-23 0,4-33 0,4-56 0,8-74 0,8-51 0,6-19 0,2 3 0,2 20 0,-2 35 0,-2 38 0,-4 37 0,-3 33 0,-5 31 0,-16 64 0,-24 79 0,-23 54 0,-16 37 0,-8 14 0,4-14 0,13-33 0,15-44 0,17-47 0,16-41 0,4-43 0,3-56 0,6-92 0,10-78 0,12-43 0,17-33 0,12-9 0,6 18 0,1 43 0,-7 51 0,-6 52 0,-10 48 0,-9 39 0,-10 57 0,-18 77 0,-23 85 0,-24 73 0,-9 27 0,-5 1 0,4-21 0,12-41 0,11-51 0,16-47 0,11-44 0,10-34 0,8-31 0,14-43 0,23-77 0,20-67 0,13-44 0,10-22 0,-1 3 0,-10 25 0,-14 43 0,-14 46 0,-13 45 0,-11 37 0,-9 27 0,-8 43 0,-10 48 0,-14 69 0,-12 65 0,-8 37 0,-8 22 0,1 5 0,5-24 0,8-41 0,10-52 0,10-51 0,8-42 0,10-41 0,13-58 0,21-67 0,26-67 0,13-43 0,7-6 0,-2 24 0,-10 37 0,-14 43 0,-15 40 0,-16 35 0,-10 23 0,-2 24 0,-5 42 0,-5 49 0,-10 32 0,-7 22 0,-5 4 0,-1-9 0,2-24 0,6-28 0,4-29 0,5-25 0,3-24 0,7-29 0,16-41 0,20-51 0,20-37 0,10-14 0,0 12 0,-10 25 0,-12 29 0,-14 30 0,-13 26 0,-11 19 0,-6 13 0,-6 21 0,-14 33 0,-9 25 0,-7 14 0,0-2 0,6-15 0,2-15 0,6-17 0,5-15 0,10-43 0,5-19 0,3-1 0,0 5 0</inkml:trace>
  </inkml:traceGroup>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4:31.547"/>
    </inkml:context>
    <inkml:brush xml:id="br0">
      <inkml:brushProperty name="width" value="0.04667" units="cm"/>
      <inkml:brushProperty name="height" value="0.04667" units="cm"/>
      <inkml:brushProperty name="ignorePressure" value="1"/>
    </inkml:brush>
  </inkml:definitions>
  <inkml:trace contextRef="#ctx0" brushRef="#br0">940 529 16384</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29:10.024"/>
    </inkml:context>
    <inkml:brush xml:id="br0">
      <inkml:brushProperty name="width" value="0.04667" units="cm"/>
      <inkml:brushProperty name="height" value="0.04667" units="cm"/>
      <inkml:brushProperty name="ignorePressure" value="1"/>
    </inkml:brush>
  </inkml:definitions>
  <inkml:traceGroup>
    <inkml:annotationXML>
      <emma:emma xmlns:emma="http://www.w3.org/2003/04/emma" version="1.0">
        <emma:interpretation id="{AA979DBB-11ED-4A93-A878-DED5D718F50F}" emma:medium="tactile" emma:mode="ink">
          <msink:context xmlns:msink="http://schemas.microsoft.com/ink/2010/main" type="inkDrawing" rotatedBoundingBox="889,12815 5224,13208 4761,18309 426,17916" shapeName="Other"/>
        </emma:interpretation>
      </emma:emma>
    </inkml:annotationXML>
    <inkml:trace contextRef="#ctx0" brushRef="#br0">5200 4073 16384,'0'0'0,"0"0"0,0 0 0,0 0 0,0 0 0,5 9 0,5 8 0,0 15 0,-2 20 0,-1 18 0,-3 9 0,-2 0 0,-1-9 0,-1-16 0,0-18 0,0-14 0,2-20 0,3-29 0,8-50 0,11-48 0,7-29 0,4-5 0,2 16 0,-4 27 0,-7 32 0,-9 32 0,-6 23 0,-11 53 0,-14 55 0,-26 61 0,-27 49 0,-18 26 0,-6-6 0,6-32 0,14-40 0,19-44 0,20-38 0,8-33 0,11-48 0,10-43 0,14-45 0,16-32 0,10-11 0,5 9 0,-4 24 0,-7 32 0,-10 34 0,-8 25 0,-13 36 0,-30 61 0,-35 74 0,-24 56 0,-7 16 0,3-11 0,10-29 0,16-38 0,19-42 0,15-34 0,10-26 0,6-36 0,5-54 0,10-58 0,10-35 0,9-10 0,4 8 0,1 22 0,-4 30 0,-4 31 0,-5 29 0,-4 21 0,-10 27 0,-22 43 0,-27 50 0,-21 40 0,-11 15 0,4-7 0,12-24 0,17-33 0,18-31 0,9-26 0,10-46 0,14-70 0,21-69 0,22-59 0,14-27 0,7-2 0,-1 28 0,-8 42 0,-11 46 0,-13 44 0,-10 36 0,-12 35 0,-25 64 0,-29 67 0,-32 62 0,-22 37 0,-10 15 0,5-15 0,12-36 0,19-43 0,24-47 0,19-38 0,11-48 0,16-68 0,24-78 0,24-70 0,20-46 0,9-3 0,0 23 0,-10 45 0,-12 48 0,-16 49 0,-13 40 0,-15 42 0,-31 72 0,-37 71 0,-31 56 0,-16 30 0,0 4 0,13-25 0,21-40 0,22-46 0,21-44 0,11-47 0,9-68 0,17-89 0,19-78 0,19-39 0,12-6 0,1 26 0,-6 43 0,-11 52 0,-13 52 0,-10 39 0,-21 63 0,-35 103 0,-32 85 0,-33 77 0,-20 41 0,-5-3 0,5-28 0,17-52 0,23-58 0,26-60 0,24-51 0,15-47 0,21-80 0,27-94 0,28-78 0,21-48 0,10-17 0,-1 18 0,-12 43 0,-14 54 0,-19 59 0,-15 48 0,-13 38 0,-13 54 0,-22 79 0,-30 83 0,-26 68 0,-15 32 0,-2-7 0,8-36 0,16-50 0,18-52 0,17-50 0,15-40 0,12-38 0,14-59 0,19-68 0,24-59 0,14-33 0,12-12 0,-1 13 0,-9 34 0,-15 42 0,-13 42 0,-15 37 0,-10 38 0,-17 54 0,-27 76 0,-29 76 0,-20 42 0,-4 4 0,4-18 0,12-37 0,13-45 0,18-44 0,15-39 0,7-31 0,6-54 0,13-71 0,15-64 0,16-48 0,12-24 0,6 0 0,-1 23 0,-6 40 0,-11 45 0,-11 44 0,-9 39 0,-12 43 0,-21 64 0,-32 89 0,-25 82 0,-15 42 0,-4 15 0,2-11 0,9-37 0,17-53 0,19-57 0,19-50 0,8-45 0,7-55 0,7-76 0,14-87 0,13-61 0,12-42 0,12-20 0,7 15 0,-2 37 0,-5 56 0,-11 56 0,-9 52 0,-11 42 0,-11 45 0,-20 78 0,-26 81 0,-23 85 0,-14 53 0,-8 19 0,0-9 0,11-38 0,16-54 0,17-59 0,16-56 0,13-43 0,4-46 0,10-77 0,15-99 0,18-79 0,19-57 0,12-25 0,2 7 0,-4 33 0,-10 50 0,-9 59 0,-14 60 0,-9 51 0,-11 44 0,-24 88 0,-35 99 0,-35 110 0,-21 70 0,-4 27 0,4-3 0,14-34 0,19-58 0,22-68 0,20-68 0,14-59 0,7-64 0,2-100 0,12-138 0,11-104 0,16-74 0,11-29 0,13-3 0,8 31 0,0 63 0,-7 75 0,-10 78 0,-12 71 0,-12 61 0,-21 99 0,-31 135 0,-25 125 0,-19 136 0,-13 70 0,-5 33 0,4-30 0,15-69 0,14-89 0,15-95 0,16-92 0,12-74 0,11-72 0,11-121 0,18-149 0,23-139 0,19-95 0,11-44 0,8-19 0,3 30 0,-3 58 0,-10 87 0,-16 98 0,-16 94 0,-16 76 0,-14 83 0,-28 139 0,-30 141 0,-21 121 0,-17 106 0,-9 47 0,0 5 0,8-49 0,13-86 0,18-102 0,15-97 0,15-83 0,11-69 0,12-85 0,13-122 0,18-129 0,16-92 0,14-62 0,4-17 0,-1 1 0,-5 36 0,-10 67 0,-13 83 0,-12 81 0,-9 73 0,-8 54 0,-11 84 0,-24 113 0,-28 128 0,-22 94 0,-16 78 0,-5 21 0,5-12 0,12-50 0,17-78 0,19-87 0,16-84 0,14-68 0,9-87 0,13-145 0,18-145 0,24-146 0,21-84 0,18-44 0,9 0 0,-1 36 0,-9 69 0,-13 92 0,-16 99 0,-17 95 0,-15 79 0,-8 69 0,-19 132 0,-23 145 0,-29 137 0,-24 113 0,-12 52 0,-3 20 0,5-26 0,12-45 0,15-75 0,18-93 0,15-95 0,14-89 0,10-67 0,5-63 0,9-94 0,13-137 0,15-111 0,18-88 0,12-49 0,7-13 0,2 24 0,-4 46 0,-9 66 0,-12 77 0,-13 77 0,-12 69 0,-10 56 0,-5 42 0,-4 66 0,-8 109 0,-8 93 0,-7 90 0,-7 46 0,-2 38 0,-1-7 0,3-42 0,6-64 0,5-75 0,6-72 0,4-63 0,2-49 0,8-74 0,13-117 0,18-127 0,17-99 0,9-70 0,5-20 0,-2 11 0,-5 37 0,-11 56 0,-10 73 0,-10 75 0,-11 74 0,-7 59 0,-6 41 0,-8 64 0,-10 81 0,-12 110 0,-11 73 0,-5 68 0,1 16 0,0-14 0,7-37 0,4-57 0,7-66 0,8-70 0,6-57 0,4-48 0,2-69 0,9-122 0,14-118 0,13-95 0,13-58 0,6-12 0,3 23 0,0 50 0,-7 71 0,-10 78 0,-11 76 0,-11 64 0,-11 74 0,-22 134 0,-28 166 0,-20 128 0,-14 101 0,-6 66 0,-3 10 0,8-18 0,5-61 0,11-93 0,13-109 0,13-104 0,12-88 0,9-66 0,2-65 0,-1-110 0,9-134 0,15-103 0,14-81 0,11-42 0,7-7 0,4 25 0,0 55 0,-6 71 0,-8 79 0,-8 78 0,-10 67 0,-5 54 0,-6 34 0,3 54 0,2 109 0,2 112 0,-2 93 0,-6 80 0,-3 35 0,-4 10 0,0-21 0,0-56 0,0-82 0,2-89 0,0-80 0,3-68 0,-3-57 0,-5-92 0,-1-118 0,4-109 0,10-73 0,6-35 0,4 8 0,1 35 0,2 53 0,-4 67 0,-3 71 0,-4 63 0,-3 51 0,-2 35 0,-2 33 0,-5 47 0,-8 68 0,-3 61 0,-5 35 0,-3 32 0,-1 16 0,5-21 0,5-54 0,6-59 0</inkml:trace>
  </inkml:traceGroup>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29:42.614"/>
    </inkml:context>
    <inkml:brush xml:id="br0">
      <inkml:brushProperty name="width" value="0.04667" units="cm"/>
      <inkml:brushProperty name="height" value="0.04667" units="cm"/>
      <inkml:brushProperty name="ignorePressure" value="1"/>
    </inkml:brush>
  </inkml:definitions>
  <inkml:traceGroup>
    <inkml:annotationXML>
      <emma:emma xmlns:emma="http://www.w3.org/2003/04/emma" version="1.0">
        <emma:interpretation id="{1E6230BB-7991-4F6B-9BC3-BC5FAD368F44}" emma:medium="tactile" emma:mode="ink">
          <msink:context xmlns:msink="http://schemas.microsoft.com/ink/2010/main" type="inkDrawing" rotatedBoundingBox="0,15670 8652,15405 8657,15575 5,15839" shapeName="Other"/>
        </emma:interpretation>
      </emma:emma>
    </inkml:annotationXML>
    <inkml:trace contextRef="#ctx0" brushRef="#br0">537 2245 16384,'0'0'0,"0"0"0,0 0 0,0 0 0,0 0 0,0 0 0,0 0 0,0 0 0,0 0 0,0 0 0,0 0 0,0 0 0,0 0 0,0 0 0,7 0 0,8 0 0,8 2 0,7 5 0,10 1 0,11 3 0,9-1 0,8 1 0,12 0 0,14-2 0,18-1 0,15-3 0,4-2 0,-4-2 0,-4 2 0,3 2 0,7 0 0,7 0 0,4-1 0,-2-2 0,1-3 0,-2-1 0,0-3 0,0-3 0,3 0 0,-7-2 0,-5 2 0,1 0 0,3 1 0,-1 0 0,-1 0 0,-5-1 0,-2-1 0,-4 1 0,-3-1 0,-1 2 0,1 2 0,4-1 0,8-2 0,-2-2 0,-11 2 0,-9-2 0,-5 1 0,3 3 0,2 1 0,0-3 0,2 1 0,-2 1 0,-2 2 0,-4 2 0,1-1 0,1-4 0,2-1 0,1-3 0,5 1 0,-1 0 0,-4 1 0,-13 3 0,-12 2 0,-8 2 0,-3 0 0,-2 2 0,1-2 0,1-1 0,2 0 0,3 2 0,3-3 0,1-3 0,-3 1 0,-6 1 0,-5 1 0,-5 1 0,-6 2 0,-5 0 0,-5 1 0,-2 2 0,-3 2 0,0 2 0,2-1 0,1 0 0,1-2 0,1 0 0,3-3 0,1 1 0,2-1 0,0 3 0,-3 2 0,-5 1 0,-5-1 0,-5-1 0,-3 1 0,-2 0 0,-2 2 0,0-2 0,-1-1 0,0-1 0,0-1 0,1-1 0,0-1 0,0 0 0,-5 0 0,-1 0 0,-4-1 0,-6 1 0,-4 0 0,-4 0 0,-3 0 0,4 0 0,1 0 0,-2 0 0,0 0 0,-1 0 0,-2 0 0,-1 0 0,1 0 0,-1 0 0,-1 0 0,1 0 0</inkml:trace>
  </inkml:traceGroup>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0:00.638"/>
    </inkml:context>
    <inkml:brush xml:id="br0">
      <inkml:brushProperty name="width" value="0.04667" units="cm"/>
      <inkml:brushProperty name="height" value="0.04667" units="cm"/>
      <inkml:brushProperty name="ignorePressure" value="1"/>
    </inkml:brush>
  </inkml:definitions>
  <inkml:traceGroup>
    <inkml:annotationXML>
      <emma:emma xmlns:emma="http://www.w3.org/2003/04/emma" version="1.0">
        <emma:interpretation id="{2E28AFE0-500D-4D63-8419-A3441326859E}" emma:medium="tactile" emma:mode="ink">
          <msink:context xmlns:msink="http://schemas.microsoft.com/ink/2010/main" type="inkDrawing" rotatedBoundingBox="10267,14790 13230,14787 13231,15548 10268,15552" rotationAngle="2009452916" semanticType="callout">
            <msink:sourceLink direction="with" ref="{14837CDA-7F60-4D78-8EA0-8E19426D3DAB}"/>
            <msink:sourceLink direction="with" ref="{A7D4A1E3-97A4-4752-9E9D-BBD0357D1897}"/>
          </msink:context>
        </emma:interpretation>
      </emma:emma>
    </inkml:annotationXML>
    <inkml:trace contextRef="#ctx0" brushRef="#br0">4979 2296 16384,'0'0'0,"0"0"0,0 0 0,0 0 0,0 0 0,0 0 0,0 0 0,0 0 0,0 0 0,0 0 0,0 0 0,0 0 0,0 0 0,0 0 0,5 2 0,13 6 0,25 6 0,35 6 0,33 1 0,19 2 0,6 1 0,7-4 0,8 0 0,7-3 0,3-4 0,-8-3 0,-17-5 0,-12-2 0,0-2 0,4 1 0,6 0 0,3 0 0,-5-3 0,-9-1 0,-15 0 0,-16 0 0,-13 1 0,-11 0 0,-11 0 0,-5 1 0,-8-1 0,-4 1 0,-4 1 0,-9-1 0,-9 0 0,-7 0 0,-6 0 0,-4 0 0,-1 0 0,-1 0 0,-2 0 0,2 0 0,0 0 0,0 0 0,0 0 0,1 0 0,0 0 0,0 0 0,0 0 0,0 0 0,0 0 0,0 0 0,0 0 0,0 0 0,0 0 0,0 0 0,0 0 0,0 0 0,0 0 0,-2-9 0,-5-11 0,-13-16 0,-11-17 0,-11-15 0,-9-9 0,-9-3 0,-6 2 0,-3 9 0,-1 6 0,3 11 0,6 10 0,5 8 0,8 9 0,7 5 0,10 7 0,7 5 0,6 4 0,8 3 0,3 1 0,5 2 0,2-2 0,1 1 0,0 1 0,1-2 0</inkml:trace>
  </inkml:traceGroup>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2:57.007"/>
    </inkml:context>
    <inkml:brush xml:id="br0">
      <inkml:brushProperty name="width" value="0.04667" units="cm"/>
      <inkml:brushProperty name="height" value="0.04667" units="cm"/>
      <inkml:brushProperty name="color" value="#ED1C24"/>
      <inkml:brushProperty name="ignorePressure" value="1"/>
    </inkml:brush>
  </inkml:definitions>
  <inkml:trace contextRef="#ctx0" brushRef="#br0">8749 2434 16384,'0'0'0,"0"0"0,0 0 0,0 0 0,0 0 0,0 0 0,0 0 0,0 0 0,0 0 0,0 0 0,0 0 0,0 0 0,0 0 0,0 0 0,0 0 0,0 0 0,0 0 0,0 0 0,0 0 0,0 0 0,0 0 0,0 0 0,0 0 0,0 0 0,0 0 0,0 0 0,0 0 0,0 0 0,0 0 0,0 0 0,0 0 0,0 0 0,0 0 0,0 0 0,0 0 0,0 0 0,0 0 0,0 0 0,0 0 0,0 0 0,0 0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3:57.516"/>
    </inkml:context>
    <inkml:brush xml:id="br0">
      <inkml:brushProperty name="width" value="0.04667" units="cm"/>
      <inkml:brushProperty name="height" value="0.04667" units="cm"/>
      <inkml:brushProperty name="ignorePressure" value="1"/>
    </inkml:brush>
  </inkml:definitions>
  <inkml:traceGroup>
    <inkml:annotationXML>
      <emma:emma xmlns:emma="http://www.w3.org/2003/04/emma" version="1.0">
        <emma:interpretation id="{1DFFAFE8-BD9A-4E5F-AA4C-EE28F683B05A}" emma:medium="tactile" emma:mode="ink">
          <msink:context xmlns:msink="http://schemas.microsoft.com/ink/2010/main" type="inkDrawing" rotatedBoundingBox="326,12997 9104,12570 9348,17594 570,18021" shapeName="Other"/>
        </emma:interpretation>
      </emma:emma>
    </inkml:annotationXML>
    <inkml:trace contextRef="#ctx0" brushRef="#br0">1772 6184 16384,'0'0'0,"0"0"0,0 0 0,-3-17 0,-5-53 0,-3-75 0,-4-74 0,8-71 0,8-33 0,13-25 0,15-7 0,11 17 0,11 28 0,5 38 0,-1 51 0,-8 57 0,-12 55 0,-6 44 0,-7 39 0,-3 48 0,1 79 0,0 90 0,-7 71 0,-8 49 0,-5 12 0,-1-15 0,0-29 0,4-44 0,1-48 0,0-53 0,0-49 0,-3-38 0,1-28 0,4-30 0,11-86 0,13-97 0,5-96 0,4-52 0,-2-5 0,-1 18 0,-3 40 0,-4 51 0,-6 57 0,-3 55 0,-5 48 0,-5 38 0,0 47 0,5 84 0,-2 119 0,-3 112 0,-5 72 0,-3 41 0,0-4 0,-1-47 0,0-65 0,-1-79 0,-1-76 0,1-66 0,0-49 0,3-47 0,6-90 0,13-110 0,7-107 0,7-77 0,5-37 0,5-2 0,4 27 0,1 52 0,-4 71 0,-8 74 0,-10 71 0,-5 53 0,-2 49 0,4 75 0,3 115 0,-2 104 0,-4 93 0,-9 43 0,-5 8 0,-6-29 0,-4-62 0,-1-77 0,-1-74 0,1-68 0,0-50 0,-4-55 0,-8-95 0,-2-119 0,4-100 0,10-68 0,4-23 0,7 11 0,7 36 0,4 57 0,2 66 0,0 68 0,-4 60 0,-6 51 0,-4 33 0,-3 67 0,-6 99 0,-10 102 0,-6 74 0,-8 51 0,-5 1 0,0-26 0,4-54 0,3-65 0,3-67 0,6-61 0,4-47 0,-4-64 0,-7-110 0,5-114 0,6-94 0,13-62 0,12-35 0,11 7 0,8 39 0,3 61 0,-3 76 0,-6 72 0,-9 68 0,-6 52 0,-12 75 0,-22 142 0,-23 142 0,-21 114 0,-16 73 0,-7 6 0,4-32 0,8-65 0,12-81 0,16-88 0,14-84 0,9-64 0,3-70 0,-1-122 0,6-138 0,11-121 0,14-66 0,16-33 0,12 25 0,6 53 0,2 72 0,-2 79 0,-8 76 0,-7 65 0,-5 52 0,-1 58 0,-1 118 0,-8 145 0,-11 119 0,-17 84 0,-10 44 0,-4 1 0,-3-47 0,0-75 0,3-91 0,5-94 0,5-85 0,8-64 0,-5-75 0,-6-129 0,-1-130 0,5-102 0,9-80 0,7-25 0,11 4 0,5 28 0,3 54 0,1 76 0,0 81 0,0 75 0,-4 63 0,-3 48 0,-7 90 0,-7 139 0,-7 119 0,-2 90 0,-3 37 0,1-19 0,1-48 0,3-72 0,5-81 0,3-77 0,0-60 0,3-57 0,8-119 0,16-135 0,16-123 0,16-75 0,7-33 0,5 12 0,2 37 0,-3 63 0,-8 79 0,-13 78 0,-13 74 0,-13 57 0,-2 60 0,-3 136 0,-5 158 0,-9 159 0,-13 102 0,-10 45 0,-8 5 0,1-40 0,2-74 0,3-100 0,6-107 0,7-95 0,4-78 0,1-65 0,0-106 0,0-144 0,7-117 0,8-92 0,13-45 0,7-9 0,4 35 0,3 51 0,2 70 0,-7 80 0,-10 76 0,-6 65 0,-7 49 0,-5 78 0,-12 133 0,-11 137 0,-7 114 0,-5 61 0,3 28 0,5-19 0,6-62 0,7-85 0,5-94 0,4-86 0,2-72 0,1-71 0,3-128 0,11-159 0,22-146 0,17-100 0,12-31 0,3 5 0,-2 57 0,-10 83 0,-14 98 0,-9 97 0,-13 84 0,-10 64 0,-5 94 0,-17 155 0,-20 166 0,-14 137 0,-11 72 0,-3 14 0,1-27 0,6-72 0,9-104 0,10-111 0,11-99 0,8-78 0,5-105 0,13-159 0,15-141 0,21-116 0,19-78 0,11-18 0,10 11 0,-3 56 0,-9 84 0,-14 97 0,-14 92 0,-14 78 0,-6 78 0,-6 143 0,-19 175 0,-16 149 0,-13 73 0,-4 30 0,-2-38 0,3-78 0,3-99 0,10-100 0,7-87 0,10-85 0,15-138 0,27-158 0,32-135 0,25-82 0,16-29 0,2 28 0,-10 66 0,-16 93 0,-22 97 0,-17 86 0,-15 128 0,-18 206 0,-26 181 0,-30 122 0,-23 50 0,-10-12 0,2-67 0,10-105 0,14-112 0,16-102 0,14-137 0,26-220 0,38-180 0,35-150 0,29-77 0,13-4 0,-5 67 0,-19 109 0,-25 124 0,-23 115 0,-25 146 0,-39 237 0,-33 198 0,-27 135 0,-26 67 0,-9-14 0,8-75 0,18-111 0,24-118 0,23-105 0,25-121 0,39-179 0,40-157 0,30-114 0,14-47 0,1 17 0,-15 67 0,-19 91 0,-25 92 0,-18 107 0,-24 190 0,-28 165 0,-25 126 0,-15 52 0,-7-14 0,1-67 0,9-93 0,14-95 0,7-115 0,17-188 0,30-188 0,26-146 0,23-94 0,15-14 0,1 48 0,-9 94 0,-18 112 0,-17 108 0,-26 110 0,-42 168 0,-47 153 0,-47 133 0,-24 48 0,-9-5 0,14-59 0,28-84 0,29-89 0,20-100 0,18-157 0,29-166 0,32-133 0,40-97 0,26-30 0,15 32 0,-2 79 0,-15 96 0,-20 99 0,-20 99 0,-43 177 0,-47 172 0,-33 127 0,-20 85 0,-7 14 0,3-44 0,18-84 0,22-98 0,23-91 0,19-105 0,26-175 0,40-177 0,40-138 0,29-80 0,16-16 0,1 37 0,-9 85 0,-21 103 0,-24 104 0,-16 100 0,-20 159 0,-39 192 0,-40 169 0,-34 97 0,-16 42 0,-1-13 0,9-56 0,18-93 0,19-108 0,19-101 0,15-85 0,25-97 0,42-156 0,45-137 0,40-109 0,23-62 0,6-24 0,-7 22 0,-12 56 0,-20 80 0,-28 87 0,-24 85 0,-19 81 0,-16 151 0,-27 142 0,-32 135 0,-27 83 0,-16 30 0,-4-22 0,3-56 0,11-82 0,12-85 0,15-82 0,14-74 0,19-128 0,24-147 0,30-135 0,32-96 0,19-40 0,7 12 0,-4 61 0,-19 86 0,-21 92 0,-24 85 0,-26 103 0,-43 173 0,-43 182 0,-32 122 0,-22 69 0,0 27 0,11-33 0,21-80 0,21-102 0,24-107 0,18-89 0,17-125 0,29-180 0,35-160 0,30-125 0,23-59 0,8-8 0,-6 54 0,-18 92 0,-22 104 0,-23 99 0,-21 96 0,-33 172 0,-40 209 0,-35 150 0,-23 96 0,-11 51 0,7-30 0,18-77 0,20-106 0,24-112 0,18-102 0,17-95 0,25-142 0,39-160 0,32-121 0,24-80 0,14-29 0,0 23 0,-10 62 0,-21 81 0,-22 87 0,-25 78 0,-19 70 0,-20 103 0,-22 122 0,-23 104 0,-17 59 0,-6 0 0,3-41 0,11-62 0,14-64 0,13-59 0,13-68 0,30-115 0,39-142 0,39-119 0,34-86 0,19-27 0,5 15 0,-11 57 0,-23 83 0,-30 86 0,-32 82 0,-21 97 0,-26 180 0,-32 163 0,-43 148 0,-31 99 0,-14 10 0,-1-37 0,13-80 0,19-105 0,22-106 0,20-92 0,20-105 0,31-145 0,34-160 0,40-137 0,28-75 0,11-23 0,-8 36 0,-20 78 0,-26 98 0,-25 99 0,-23 81 0,-24 115 0,-31 152 0,-35 148 0,-35 129 0,-16 47 0,-4 5 0,8-43 0,16-83 0,22-96 0,23-91 0,21-88 0,38-127 0,57-159 0,44-132 0,36-109 0,20-46 0,3 4 0,-13 52 0,-23 85 0,-31 93 0,-33 92 0,-25 74 0,-28 122 0,-36 151 0,-42 141 0,-36 109 0,-15 33 0,2-13 0,11-56 0,18-83 0,20-92 0,18-82 0,17-81 0,19-109 0,22-136 0,26-116 0,25-78 0,19-32 0,6 14 0,-3 53 0,-16 74 0,-18 79 0,-19 70 0,-16 64 0,-19 94 0,-31 141 0,-30 103 0,-27 89 0,-5 19 0,5-21 0,11-54 0,17-71 0,17-72 0,15-66 0,13-60 0,12-81 0,15-98 0,20-86 0,20-63 0,11-27 0,5 10 0,-5 37 0,-13 58 0,-12 58 0,-14 54 0,-11 41 0,-15 46 0,-30 73 0,-32 74 0,-21 63 0,-11 35 0,-2 3 0,8-27 0,14-42 0,19-50 0,14-45 0,7-57 0,6-81 0,15-103 0,20-95 0,20-60 0,10-24 0,2 15 0,-2 46 0,-5 64 0,-9 68 0,-8 60 0,-19 69 0,-44 110 0,-57 142 0,-41 108 0,-30 84 0,-1 19 0,9-16 0,19-49 0,31-79 0,33-84 0,29-79 0,19-89 0,16-130 0,26-146 0,33-124 0,33-92 0,21-45 0,6 8 0,-4 54 0,-15 86 0,-18 96 0,-20 89 0,-17 76 0,-25 115 0,-39 150 0,-40 153 0,-36 124 0,-21 59 0,-10 19 0,8-42 0,19-80 0,24-99 0,26-98 0,24-88 0,21-67 0,29-84 0,40-110 0,39-105 0,26-65 0,14-17 0,-5 20 0,-17 51 0,-24 64 0,-26 60 0,-16 52 0,-13 64 0,-12 108 0,-16 95 0,-19 86 0,-10 28 0,-2-18 0,3-51 0,6-61 0,9-61 0,6-75 0,17-124 0,27-154 0,26-114 0,21-81 0,17-31 0,6 21 0,-5 57 0,-18 88 0,-18 86 0,-22 79 0,-19 83 0,-24 141 0,-29 153 0,-24 142 0,-10 81 0,0 35 0,5-16 0,13-57 0,14-89 0,13-97 0,11-90 0,10-86 0,27-126 0,38-149 0,37-134 0,24-95 0,8-58 0,-4 1 0,-12 42 0,-20 80 0,-21 92 0,-24 94 0,-17 79 0,-8 114 0,-18 162 0,-18 153 0,-22 101 0,-13 65 0,-5-13 0,3-56 0,8-86 0,9-92 0,10-91 0,8-74 0,6-101 0,17-134 0,26-130 0,26-95 0,25-61 0,13-7 0,0 40 0,-9 71 0,-19 86 0,-22 85 0,-16 71 0,-9 80 0,-14 115 0,-19 103 0,-22 87 0,-17 29 0,-10-4 0,0-40 0,6-55 0,12-63 0,11-57 0,12-51 0,15-69 0,30-104 0,29-92 0,35-88 0,15-39 0,4-5 0,-5 30 0,-16 55 0,-17 63 0,-24 66 0,-15 58 0,-12 69 0,-14 119 0,-21 109 0,-20 104 0,-16 55 0,-10 15 0,0-24 0,4-57 0,9-75 0,11-80 0,12-65 0,11-74 0,15-103 0,25-135 0,24-108 0,27-80 0,19-35 0,4 3 0,-5 40 0,-15 65 0,-20 80 0,-19 77 0,-17 68 0,-15 69 0,-22 109 0,-30 131 0,-30 112 0,-25 87 0,-7 24 0,0-13 0,12-45 0,20-72 0,17-79 0,19-77 0,14-62 0,12-56 0,21-90 0,29-108 0,31-85 0,25-67 0,13-25 0,0 5 0,-7 27 0,-12 46 0,-18 58 0,-20 63 0,-18 56 0,-18 44 0,-6 61 0,-9 88 0,-12 103 0,-10 69 0,-9 52 0,-8 17 0,-2-25 0,2-52 0,6-62 0,9-60 0,6-55 0,8-44 0,12-69 0,22-94 0,27-105 0,27-71 0,19-36 0,9-3 0,-2 23 0,-14 53 0,-20 63 0,-23 66 0,-20 56 0,-12 69 0,-16 100 0,-31 142 0,-33 108 0,-29 74 0,-13 27 0,-1-1 0,10-44 0,17-75 0,23-83 0,20-79 0,15-65 0,12-62 0,20-91 0,32-125 0,37-111 0,37-85 0,26-48 0,10-3 0,-4 19 0,-14 49 0,-22 73 0,-28 80 0,-28 75 0,-24 60 0,-17 74 0,-22 97 0,-30 125 0,-29 84 0,-23 65 0,-10 12 0,4-26 0,10-52 0,18-69 0,16-70 0,16-63 0,13-48 0,20-56 0,37-94 0,39-95 0,40-92 0,28-53 0,17-17 0,-1 9 0,-15 38 0,-29 59 0,-32 63 0,-31 63 0,-25 53 0,-14 65 0,-11 91 0,-12 107 0,-13 80 0,-19 47 0,-12 16 0,-4-24 0,5-57 0,7-64 0,12-66 0,11-54 0,12-48 0,28-67 0,31-80 0,32-83 0,25-55 0,23-26 0,6 10 0,-10 34 0,-19 52 0,-26 53 0,-27 50 0,-18 43 0,-11 61 0,-15 105 0,-19 97 0,-24 93 0,-19 38 0,-11-1 0,-1-35 0,7-59 0,10-68 0,14-66 0,11-55 0,14-47 0,28-72 0,32-99 0,24-74 0,15-47 0,6-17 0,-4 18 0,-14 40 0,-19 55 0,-19 58 0,-17 48 0,-18 48 0,-26 74 0,-38 97 0,-33 89 0,-18 38 0,-9-1 0,10-33 0,18-49 0,23-59 0,23-51 0,14-46 0,10-78 0,17-95 0,23-96 0,19-59 0,12-9 0,2 31 0,-6 53 0,-12 63 0,-11 58 0,-16 58 0,-32 104 0,-48 142 0,-29 92 0,-16 69 0,-10 20 0,2-26 0,13-60 0,20-78 0,26-74 0,19-65 0,14-91 0,28-138 0,36-147 0,30-107 0,18-56 0,5 2 0,-5 44 0,-14 77 0,-16 90 0,-17 85 0,-26 109 0,-47 179 0,-55 169 0,-43 111 0,-28 73 0,-4 1 0,14-48 0,28-85 0,32-95 0,33-93 0,23-89 0,29-139 0,30-161 0,39-143 0,32-93 0,21-33 0,3 29 0,-14 72 0,-19 97 0,-27 97 0,-25 90 0,-51 141 0,-60 161 0,-54 153 0,-28 75 0,-13 31 0,6-34 0,22-74 0,32-89 0,36-89 0,22-91 0,19-131 0,24-156 0,35-118 0,30-84 0,13-17 0,-1 44 0,-11 75 0,-15 86 0,-13 81 0,-48 120 0,-60 146 0,-51 154 0,-28 94 0,-15 58 0,8-11 0,21-59 0,32-79 0,34-89 0,28-80 0,18-107 0,27-174 0,37-160 0,32-127 0,24-55 0,12-8 0,-4 50 0,-14 88 0,-19 101 0,-17 99 0,-20 95 0,-35 142 0,-56 195 0,-41 127 0,-28 84 0,-8 20 0,0-25 0,19-70 0,24-92 0,31-97 0,29-80 0,18-88 0,29-123 0,41-142 0,34-105 0,16-53 0,5-9 0,-7 34 0,-15 62 0,-17 78 0,-19 76 0,-17 64 0,-16 85 0,-27 143 0,-27 131 0,-26 95 0,-14 37 0,-5-3 0,8-50 0,14-73 0,18-81 0,17-73 0,19-69 0,29-94 0,39-118 0,38-109 0,29-79 0,15-37 0,-3 10 0,-11 37 0,-19 64 0,-22 73 0,-25 71 0,-17 63 0,-12 85 0,-17 128 0,-20 126 0,-19 90 0,-14 33 0,-6-2 0,3-43 0,7-69 0,11-78 0,10-74 0,11-65 0,22-101 0,34-132 0,31-120 0,28-89 0,17-39 0,5 5 0,-6 41 0,-20 70 0,-25 79 0,-25 79 0,-22 71 0,-23 106 0,-34 148 0,-33 129 0,-23 79 0,-7 43 0,5-8 0,12-51 0,16-76 0,18-85 0,16-80 0,14-68 0,17-95 0,32-131 0,39-124 0,34-81 0,23-34 0,5 6 0,-8 39 0,-23 65 0,-26 76 0,-25 75 0,-20 63 0,-13 77 0,-19 121 0,-19 113 0,-23 89 0,-11 25 0,-4-11 0,6-44 0,9-62 0,11-68 0,10-60 0,16-62 0,34-89 0,43-115 0,44-101 0,30-70 0,11-31 0,-5 5 0,-20 33 0,-27 59 0,-30 65 0,-30 69 0,-22 55 0,-13 74 0,-13 103 0,-19 130 0,-24 123 0,-19 69 0,-14 35 0,-6-11 0,2-60 0,12-83 0,16-85 0,14-81 0,15-64 0,14-62 0,25-104 0,29-111 0,26-93 0,15-58 0,5-28 0,-3 13 0,-12 42 0,-15 58 0,-18 66 0,-16 63 0,-13 55 0,-11 42 0,-20 52 0,-36 85 0,-40 86 0,-38 83 0,-21 44 0,-2-5 0,14-35 0,21-59 0,27-60 0,28-56 0,18-48 0,9-63 0,15-86 0,14-82 0,17-63 0,11-27 0,7 12 0,0 40 0,-6 52 0,-6 57 0,-7 48 0,-31 82 0,-50 109 0,-51 132 0,-31 76 0,-15 46 0,5 0 0,24-44 0,33-70 0,32-74 0,28-69 0,18-70 0,15-114 0,23-146 0,30-129 0,31-92 0,19-39 0,10 7 0,-6 50 0,-17 82 0,-22 90 0,-20 86 0,-17 69 0,-40 99 0,-57 131 0,-43 123 0,-29 103 0,-15 55 0,0 11 0,13-25 0,22-58 0,29-84 0,31-86 0,27-73 0,16-75 0,20-93 0,27-126 0,28-93 0,24-57 0,10-17 0,-2 18 0,-9 49 0,-16 67 0,-16 64 0,-16 61 0,-12 43 0,-13 57 0,-28 84 0,-33 87 0,-28 73 0,-15 37 0,1-11 0,11-37 0,16-52 0,20-53 0,19-50 0,16-40 0,9-49 0,12-76 0,16-74 0,16-61 0,10-33 0,3 5 0,-3 33 0,-9 49 0,-10 51 0,-9 43 0,-20 60 0,-42 88 0,-58 125 0,-41 81 0,-33 59 0,-4 13 0,14-26 0,25-54 0,34-67 0,29-67 0,25-58 0,14-64 0,6-108 0,17-142 0,24-119 0,20-98 0,15-36 0,8-5 0,3 42 0,-6 78 0,-7 96 0,-10 87 0,-10 76 0,-18 92 0,-45 135 0,-61 162 0,-51 134 0,-25 63 0,-20 37 0,2-26 0,18-65 0,31-91 0,35-95 0,37-89 0,28-70 0,18-71 0,15-98 0,20-104 0,23-95 0,17-55 0,16-24 0,4 6 0,-5 37 0,-13 65 0,-12 71 0,-13 67 0,-8 54 0,-29 82 0,-50 114 0,-46 127 0,-32 97 0,-21 69 0,-15 29 0,2-10 0,17-54 0,28-78 0,32-83 0,29-76 0,27-64 0,18-50 0,9-61 0,9-28 0,6-4 0,4 7 0</inkml:trace>
  </inkml:traceGroup>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4:31.547"/>
    </inkml:context>
    <inkml:brush xml:id="br0">
      <inkml:brushProperty name="width" value="0.04667" units="cm"/>
      <inkml:brushProperty name="height" value="0.04667" units="cm"/>
      <inkml:brushProperty name="ignorePressure" value="1"/>
    </inkml:brush>
  </inkml:definitions>
  <inkml:trace contextRef="#ctx0" brushRef="#br0">940 529 16384</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4:33.721"/>
    </inkml:context>
    <inkml:brush xml:id="br0">
      <inkml:brushProperty name="width" value="0.04667" units="cm"/>
      <inkml:brushProperty name="height" value="0.04667" units="cm"/>
      <inkml:brushProperty name="ignorePressure" value="1"/>
    </inkml:brush>
  </inkml:definitions>
  <inkml:trace contextRef="#ctx0" brushRef="#br0">1356 1404 16384</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3:09.127"/>
    </inkml:context>
    <inkml:brush xml:id="br0">
      <inkml:brushProperty name="width" value="0.04667" units="cm"/>
      <inkml:brushProperty name="height" value="0.04667" units="cm"/>
      <inkml:brushProperty name="color" value="#ED1C24"/>
      <inkml:brushProperty name="ignorePressure" value="1"/>
    </inkml:brush>
  </inkml:definitions>
  <inkml:traceGroup>
    <inkml:annotationXML>
      <emma:emma xmlns:emma="http://www.w3.org/2003/04/emma" version="1.0">
        <emma:interpretation id="{846C960B-CF8B-4C71-8ED4-687A7FD06027}" emma:medium="tactile" emma:mode="ink">
          <msink:context xmlns:msink="http://schemas.microsoft.com/ink/2010/main" type="inkDrawing" rotatedBoundingBox="25526,15443 33970,15668 33968,15755 25523,15530" semanticType="strikethrough" shapeName="Other">
            <msink:sourceLink direction="with" ref="{46F3F3F8-E163-4370-BD91-CA36A24174D3}"/>
          </msink:context>
        </emma:interpretation>
      </emma:emma>
    </inkml:annotationXML>
    <inkml:trace contextRef="#ctx0" brushRef="#br0">15366 4571 16384,'0'0'0,"0"0"0,0 0 0,0 0 0,0 0 0,0 0 0,0 0 0,0 0 0,0 0 0,0 0 0,0 0 0,0 0 0,0 0 0,0 0 0,0 0 0,0 0 0,0 0 0,0 0 0,0 0 0,0 0 0,0 0 0,0 0 0,0 0 0,4 0 0,2 0 0,5 0 0,5 0 0,4 0 0,8 2 0,11 1 0,12 0 0,13-1 0,6 0 0,5-1 0,1-1 0,0 1 0,1-1 0,1-2 0,1-2 0,4 2 0,6-1 0,6-1 0,3 1 0,4-1 0,3 2 0,-3 0 0,-11 2 0,-11-1 0,-14 1 0,-10 0 0,-4 0 0,0 0 0,0 1 0,6-1 0,3 0 0,5 2 0,6 3 0,4 1 0,3-2 0,0 1 0,-4-3 0,-6-1 0,-5 0 0,-5-1 0,-1 0 0,-4 0 0,3 0 0,0-1 0,1 1 0,4 0 0,1 0 0,4 0 0,0 0 0,1 0 0,-2 0 0,-5 0 0,-1 0 0,0 0 0,2 0 0,4 0 0,5 2 0,4 3 0,4 2 0,2 3 0,0-1 0,2 0 0,0-1 0,-1-2 0,1 0 0,1 0 0,2 1 0,1-2 0,3-1 0,2-2 0,-1-1 0,-4-1 0,-5 0 0,-3 0 0,1 0 0,4 0 0,1 0 0,3-1 0,2 1 0,0 0 0,-1 0 0,-3 0 0,-3 0 0,-4 0 0,-3 0 0,0 0 0,2 2 0,0 1 0,2 2 0,-2-1 0,1 1 0,0-1 0,-2 1 0,-5-1 0,-5-1 0,-4-2 0,-2 0 0,1 0 0,3 1 0,5 3 0,4 0 0,4 0 0,-3-1 0,-6-2 0,-9-1 0,-7 0 0,-8-1 0,-4 0 0,-6 0 0,-1-1 0,-1 1 0,0 0 0,-1 0 0,-1 0 0,-1 0 0,-7 0 0,-1 0 0,-4 0 0,-2 0 0,-4 0 0,3 0 0,-3 0 0,-3 0 0,2 0 0,-2 0 0,-2 0 0,-2 0 0,3 0 0,0 0 0,3 2 0,0 1 0,3 0 0,-2-1 0,3 0 0,-2-1 0,2-1 0,-3 0 0,-1 0 0,0 2 0,-1 1 0,-2-1 0,2-1 0,0 1 0,-3-2 0,-2 1 0,-2-1 0,-2 0 0,0 0 0,4 2 0,1 1 0,-1-1 0,0 1 0,-2-2 0,-1 1 0,-1-2 0,-1 0 0,0 0 0,0 0 0,0 0 0,0 0 0,0 0 0,-1 0 0,1 0 0,0 0 0,0 0 0,0 0 0,0 0 0,0 0 0,0 0 0,0 0 0,0 0 0,0 0 0,0 0 0,0 0 0,0 0 0,0 0 0,0 0 0,5 0 0,1 0 0,0 0 0,-1 0 0,3 0 0,0 0 0,-1 0 0,-2 0 0,-2 0 0,-1 0 0,4 0 0,0 0 0,0 0 0,-2 0 0,0 0 0,2 0 0,1 0 0,-1 0 0,-2 0 0,4 0 0,0 0 0,-1 0 0,-2 0 0,-1 0 0,-3 0 0,5 0 0,-1 0 0,6 0 0,-1 0 0,0 0 0,-4 0 0,-2 0 0,-1 0 0,-2 0 0,-1 0 0,0 0 0,-1 0 0,1 0 0,0 0 0,0 0 0,-1 0 0,1 0 0</inkml:trace>
  </inkml:traceGroup>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3:03.262"/>
    </inkml:context>
    <inkml:brush xml:id="br0">
      <inkml:brushProperty name="width" value="0.04667" units="cm"/>
      <inkml:brushProperty name="height" value="0.04667" units="cm"/>
      <inkml:brushProperty name="color" value="#ED1C24"/>
      <inkml:brushProperty name="ignorePressure" value="1"/>
    </inkml:brush>
  </inkml:definitions>
  <inkml:traceGroup>
    <inkml:annotationXML>
      <emma:emma xmlns:emma="http://www.w3.org/2003/04/emma" version="1.0">
        <emma:interpretation id="{F6CE8BB8-7EA1-43D7-821F-F7DB26B32F37}" emma:medium="tactile" emma:mode="ink">
          <msink:context xmlns:msink="http://schemas.microsoft.com/ink/2010/main" type="inkDrawing" rotatedBoundingBox="29073,13399 33413,13395 33417,17692 29077,17696" shapeName="Other"/>
        </emma:interpretation>
      </emma:emma>
    </inkml:annotationXML>
    <inkml:trace contextRef="#ctx0" brushRef="#br0">19255 4124 16384,'-2'7'0,"-4"13"0,-4 25 0,-6 34 0,-8 39 0,-3 27 0,0 8 0,2-15 0,3-23 0,5-27 0,7-28 0,4-29 0,2-46 0,1-55 0,3-70 0,6-66 0,6-37 0,6-10 0,5 6 0,0 28 0,0 36 0,-3 42 0,-4 46 0,-6 39 0,-4 28 0,-5 38 0,-7 73 0,-15 92 0,-8 80 0,-7 73 0,1 21 0,3 9 0,2-16 0,8-48 0,7-64 0,7-64 0,3-56 0,4-47 0,2-34 0,-2-61 0,-1-77 0,5-118 0,11-77 0,18-75 0,14-17 0,11-3 0,8 17 0,2 45 0,-4 63 0,-5 62 0,-10 62 0,-13 56 0,-14 44 0,-4 37 0,-8 80 0,-14 96 0,-28 135 0,-25 97 0,-21 63 0,-11 42 0,6-25 0,12-40 0,13-62 0,14-78 0,17-83 0,11-76 0,9-63 0,4-56 0,0-68 0,2-107 0,8-88 0,12-100 0,17-50 0,20-37 0,12 12 0,10 29 0,2 41 0,-2 58 0,-10 67 0,-14 67 0,-16 61 0,-9 49 0,-11 63 0,-11 77 0,-24 122 0,-28 96 0,-23 90 0,-12 38 0,-5 18 0,10-40 0,17-60 0,14-76 0,16-76 0,13-73 0,9-60 0,5-50 0,9-100 0,14-116 0,24-134 0,21-88 0,18-43 0,12-7 0,2 17 0,-8 57 0,-12 75 0,-18 80 0,-16 77 0,-15 65 0,-13 49 0,-12 55 0,-20 90 0,-26 102 0,-27 99 0,-23 77 0,-9 42 0,3 11 0,9-11 0,14-47 0,19-71 0,16-76 0,14-72 0,12-61 0,9-47 0,5-59 0,4-88 0,17-138 0,17-109 0,21-81 0,18-33 0,13-2 0,4 41 0,-5 64 0,-11 71 0,-14 75 0,-15 72 0,-17 59 0,-10 49 0,-10 67 0,-14 118 0,-19 128 0,-24 99 0,-27 113 0,-15 37 0,-9 3 0,2-29 0,10-56 0,15-78 0,16-92 0,17-88 0,12-76 0,10-70 0,3-86 0,4-134 0,11-111 0,23-106 0,22-52 0,24-22 0,11 26 0,11 39 0,1 59 0,-12 74 0,-17 77 0,-20 71 0,-18 57 0,-12 62 0,-13 81 0,-29 132 0,-28 110 0,-27 84 0,-15 52 0,-6 0 0,7-40 0,15-69 0,19-87 0,20-82 0,16-71 0,13-62 0,12-106 0,19-112 0,37-130 0,27-70 0,28-57 0,12 5 0,0 33 0,-6 47 0,-17 65 0,-21 70 0,-20 69 0,-23 56 0,-13 59 0,-12 70 0,-19 123 0,-22 95 0,-21 88 0,-19 33 0,-10-2 0,-2-31 0,6-57 0,14-68 0,17-72 0,16-63 0,5-58 0,8-89 0,20-130 0,29-101 0,29-73 0,16-22 0,13 1 0,1 34 0,-11 63 0,-14 71 0,-18 73 0,-19 61 0,-9 66 0,-14 100 0,-25 154 0,-28 125 0,-27 82 0,-21 59 0,-7-14 0,4-51 0,14-74 0,19-89 0,19-87 0,18-75 0,10-65 0,14-80 0,21-122 0,27-99 0,29-88 0,17-39 0,13-17 0,3 18 0,-6 44 0,-9 59 0,-19 69 0,-19 69 0,-21 57 0,-13 49 0,-17 88 0,-23 90 0,-29 115 0,-19 62 0,-12 47 0,-3 8 0,7-40 0,12-65 0,14-76 0,15-69 0,9-63 0,7-87 0,11-115 0,22-125 0,26-84 0,24-56 0,17-2 0,9 21 0,1 46 0,-11 69 0,-17 75 0,-19 71 0,-18 65 0,-20 81 0,-29 131 0,-26 96 0,-28 98 0,-14 31 0,-5-8 0,6-42 0,13-66 0,16-73 0,19-69 0,17-54 0,7-56 0,14-88 0,19-99 0,25-100 0,20-62 0,15-25 0,13 0 0,0 32 0,-3 58 0,-13 69 0,-18 68 0,-13 62 0,-11 85 0,-22 125 0,-29 120 0,-32 120 0,-20 55 0,-15 28 0,-2-26 0,8-60 0,12-81 0,16-85 0,17-79 0,15-59 0,10-63 0,17-97 0,21-103 0,23-97 0,16-49 0,19-36 0,5 8 0,-1 40 0,-9 64 0,-15 69 0,-19 68 0,-16 55 0,-12 57 0,-20 98 0,-25 102 0,-29 108 0,-17 59 0,-10 36 0,1-19 0,11-54 0,14-72 0,15-72 0,15-66 0,11-51 0,12-57 0,17-89 0,25-115 0,33-96 0,31-65 0,20-30 0,5 13 0,-10 39 0,-17 59 0,-22 70 0,-21 66 0,-21 59 0,-13 59 0,-11 88 0,-10 121 0,-23 128 0,-19 80 0,-24 63 0,-11 0 0,-1-38 0,9-67 0,12-82 0,15-81 0,13-71 0,11-58 0,14-83 0,20-110 0,26-110 0,29-88 0,11-39 0,6-13 0,-2 23 0,-3 44 0,-10 63 0,-12 69 0,-18 67 0,-16 56 0,-10 43 0,-18 77 0,-24 90 0,-21 101 0,-12 59 0,-10 27 0,-4-6 0,4-34 0,9-58 0,12-63 0,14-60 0,13-47 0,11-62 0,21-100 0,22-99 0,21-91 0,20-54 0,11-11 0,3 23 0,-3 48 0,-12 67 0,-19 71 0,-20 60 0,-13 58 0,-19 95 0,-27 109 0,-32 104 0,-18 59 0,-8 20 0,-3-13 0,6-45 0,14-63 0,15-68 0,16-63 0,13-47 0,8-51 0,10-69 0,15-80 0,11-59 0,10-29 0,7-8 0,4 18 0,-2 36 0,-5 44 0,-11 46 0,-8 40 0,-7 40 0,-9 64 0,-15 91 0,-13 58 0,-10 46 0,-8 18 0,-1-17 0,4-41 0,7-50 0,9-53 0,7-41 0,11-39 0,11-49 0,17-58 0,24-60 0,22-50 0,13-16 0,2 10 0,-4 25 0,-11 35 0,-14 38 0,-17 37 0,-16 28 0,-6 34 0,-5 59 0,-15 63 0,-18 60 0,-17 42 0,-9 14 0,0-18 0,5-38 0,7-44 0,11-46 0,9-36 0,7-44 0,11-54 0,17-72 0,21-63 0,16-40 0,14-16 0,6 8 0,0 24 0,-9 37 0,-13 44 0,-17 43 0,-13 36 0,-12 24 0,-10 43 0,-19 69 0,-24 73 0,-21 44 0,-11 20 0,-2-3 0,7-28 0,12-40 0,16-47 0,15-42 0,11-32 0,11-50 0,20-73 0,28-78 0,24-51 0,21-22 0,9-5 0,1 21 0,-10 39 0,-18 44 0,-22 48 0,-18 39 0,-11 42 0,-13 58 0,-24 84 0,-24 72 0,-19 37 0,-13 19 0,-4-10 0,7-38 0,12-49 0,16-52 0,15-46 0,12-39 0,16-50 0,22-76 0,30-75 0,18-45 0,13-22 0,1 1 0,-5 25 0,-15 43 0,-16 46 0,-17 45 0,-14 37 0,-9 44 0,-15 57 0,-20 73 0,-19 59 0,-15 24 0,-5-1 0,2-23 0,11-35 0,10-40 0,13-39 0,11-31 0,8-24 0,6-25 0,15-45 0,20-56 0,16-41 0,8-16 0,5 0 0,1 14 0,-5 27 0,-8 30 0,-12 30 0,-13 27 0,-5 21 0,-3 32 0,-8 55 0,-12 63 0,-8 35 0,-12 15 0,-5-2 0,1-21 0,1-31 0,7-38 0,6-34 0,5-27 0,5-18 0,5-17 0,11-28 0,16-36 0,13-36 0,12-22 0,1-4 0,-3 9 0,-5 19 0,-10 27 0,-8 21 0,-7 21 0,-8 15 0,-3 27 0,-7 35 0,-8 31 0,-5 18 0,-4 5 0,-1-7 0,-1-14 0,3-21 0,2-20 0,5-15 0,2-12 0,10-19 0,15-33 0,15-34 0,13-28 0,8-9 0,1 5 0,-7 18 0,-10 18 0,-11 23 0,-11 19 0,-10 15 0,-2 17 0,-7 27 0,-6 34 0,-8 27 0,-6 9 0,-1-4 0,0-15 0,3-19 0,5-20 0,6-18 0,2-12 0,4-26 0,10-38 0,13-32 0,10-19 0,4-4 0,1 6 0,-4 17 0,-6 17 0,-6 22 0,-7 19 0,-6 13 0,0 16 0,-1 30 0,-5 34 0,-3 26 0,-6 13 0,-1-7 0,1-12 0,2-23 0,1-21 0,2-17 0,1-14 0,3-19 0,6-34 0,9-35 0,12-28 0,16-23 0,10-5 0,2 8 0,-4 22 0,-8 24 0,-13 25 0,-7 22 0,-5 25 0,-5 34 0,-11 46 0,-11 41 0,-8 26 0,-6 4 0,-3-14 0,2-24 0,3-29 0,6-29 0,5-21 0,3-17 0,8-26 0,12-33 0,13-24 0,9-15 0,6-3 0,-1 10 0,-6 12 0,-7 21 0,-9 17 0,-9 14 0,-6 27 0,-10 46 0,-14 46 0,-13 28 0,-9 9 0,-1-8 0,4-19 0,8-29 0,10-28 0,8-23 0,6-16 0,4-12 0,7-22 0,12-28 0,12-28 0,11-13 0,3-2 0,-3 10 0,-9 19 0,-5 14 0,-7 16 0,-6 13 0,-1 20 0,-3 21 0,-5 22 0,-5 12 0,-3 1 0,-1-4 0,1-13 0,1-12 0,0-11 0,2-9 0,1-6 0,9-17 0,11-18 0,8-13 0,5-5 0,0 1 0,-5 9 0,-1 7 0,-7 9 0,-6 8 0,-6 7 0,-4 5 0,-3 3 0,-1 2 0,-1 1 0,0 0 0,0-1 0,0 1 0,0-2 0,1 0 0,0 0 0,0 0 0,0 0 0,0 0 0,0 0 0,0 0 0,0 0 0,0 0 0,0 0 0</inkml:trace>
  </inkml:traceGroup>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5:34.796"/>
    </inkml:context>
    <inkml:brush xml:id="br0">
      <inkml:brushProperty name="width" value="0.04667" units="cm"/>
      <inkml:brushProperty name="height" value="0.04667" units="cm"/>
      <inkml:brushProperty name="ignorePressure" value="1"/>
    </inkml:brush>
  </inkml:definitions>
  <inkml:traceGroup>
    <inkml:annotationXML>
      <emma:emma xmlns:emma="http://www.w3.org/2003/04/emma" version="1.0">
        <emma:interpretation id="{15C5E6F6-6494-4D6A-9847-61D44CFD2589}" emma:medium="tactile" emma:mode="ink">
          <msink:context xmlns:msink="http://schemas.microsoft.com/ink/2010/main" type="inkDrawing" rotatedBoundingBox="14067,13235 22272,13201 22288,17006 14083,17041" semanticType="enclosure" shapeName="Other">
            <msink:sourceLink direction="with" ref="{71599C39-95AE-4494-901F-338DD21F56EB}"/>
            <msink:destinationLink direction="with" ref="{8AF5EE7C-4E2C-4DD7-879B-5E48DEEB2908}"/>
            <msink:destinationLink direction="with" ref="{9587E299-D3A5-4E3A-A758-D177495AA8B3}"/>
            <msink:destinationLink direction="with" ref="{A9A3A6DA-8C11-4DD1-9655-60BAC7F34163}"/>
          </msink:context>
        </emma:interpretation>
      </emma:emma>
    </inkml:annotationXML>
    <inkml:trace contextRef="#ctx0" brushRef="#br0">428 1665 16384,'0'0'0,"0"0"0,0 0 0,0 0 0,0 0 0,0 0 0,0 0 0,0 0 0,0 0 0,0 0 0,0 0 0,0 0 0,0 0 0,0 5 0,0 2 0,0-1 0,-2 3 0,-4 8 0,-2 12 0,0 25 0,1 38 0,2 35 0,2 26 0,0 22 0,5 31 0,1 18 0,-2-3 0,-4-9 0,-1-7 0,-2-2 0,-3-7 0,-1-20 0,-3-18 0,0-18 0,1-6 0,1 0 0,0-2 0,-1-9 0,0-14 0,-1-18 0,2-20 0,2-17 0,4-19 0,2-9 0,2-10 0,0-7 0,2-6 0,-1-3 0,1-1 0,-1-1 0,0 0 0,0 1 0,1 0 0,-1 0 0,0 0 0,0 1 0,0 0 0,0 0 0,0 0 0,0 0 0,0 0 0,0 0 0,0 0 0,0 0 0,0 0 0,0 0 0,9 3 0,11 0 0,13 0 0,19-3 0,28-1 0,29-1 0,26-5 0,15-3 0,-1-5 0,-2-4 0,5-3 0,18-2 0,5-1 0,-8-1 0,-11 2 0,12-2 0,19-4 0,8 2 0,-4-1 0,7-1 0,12 1 0,3 2 0,-5 5 0,-10 4 0,-5 2 0,-2 4 0,-9 7 0,-19 7 0,-20 4 0,-15 5 0,3 2 0,10 3 0,8 3 0,2-1 0,-7-1 0,-7-1 0,4 2 0,6 0 0,1 2 0,-8-1 0,-15 0 0,-13-2 0,-10-1 0,-2 4 0,8 3 0,5-1 0,3 0 0,1-3 0,-3-1 0,-5-2 0,-2-2 0,2 0 0,0-3 0,-2-2 0,-2-5 0,-5 0 0,-11-4 0,-13 0 0,-12 0 0,-14 0 0,-9-1 0,-7 0 0,-6 1 0,-7-1 0,-2 1 0,-5 0 0,1 0 0,-3 0 0,-4 0 0,-3 0 0,-1 0 0,-3 0 0,-1 0 0,0 0 0,-1 0 0,1 0 0,0 0 0,-1 0 0,1 0 0,0 0 0,0 0 0,0 0 0,0 0 0,0 0 0,0 0 0,0 0 0,0 0 0,0 0 0,4-2 0,2-1 0,2-5 0,0-5 0,-2-8 0,-1-10 0,-3-13 0,0-14 0,-1-13 0,-1-11 0,0-9 0,-1-6 0,-2-14 0,-2-19 0,-2-9 0,3-4 0,-1 3 0,3-5 0,0-2 0,-1-3 0,0 4 0,0 10 0,0 10 0,3 15 0,-2 12 0,2 11 0,0 7 0,0 6 0,0-3 0,0-4 0,2-5 0,2-3 0,-1 1 0,2 4 0,2 6 0,-1 8 0,0 8 0,1 9 0,-1 6 0,-1 4 0,-3 4 0,0 6 0,-1 2 0,-1 4 0,0 4 0,0 4 0,-1 4 0,1 5 0,0-1 0,0 3 0,0 2 0,0-3 0,0 2 0,0 1 0,0 2 0,0 2 0,0 1 0,0 1 0,0 1 0,0 1 0,0-1 0,0 1 0,0-1 0,0 0 0,0 1 0,0-1 0,0 0 0,0 0 0,-2-5 0,-6-4 0,-8-3 0,-18-4 0,-26-6 0,-29-5 0,-25 1 0,-15 4 0,-13 5 0,-12 4 0,-15 6 0,-3 8 0,10 5 0,17 5 0,8 2 0,-7 2 0,-8-3 0,-6-2 0,-2-4 0,-2-2 0,-8 0 0,-12 0 0,-2-1 0,8 2 0,3 0 0,-1 7 0,-3 5 0,3 2 0,8-3 0,8-2 0,5 0 0,4 0 0,1 0 0,2-3 0,12-4 0,15-2 0,9 0 0,2 4 0,-13 5 0,-4 3 0,2 0 0,10 1 0,10-4 0,12-4 0,10-1 0,7-3 0,6 1 0,4 2 0,-13 1 0,-17 1 0,-17 1 0,-8 1 0,4 1 0,2 0 0,2 1 0,4-2 0,6-1 0,5-3 0,9-4 0,8-1 0,10-3 0,9-1 0,8 0 0,5-1 0,4 0 0,3 1 0,3-1 0,3 1 0,3 0 0,7 0 0,2 0 0,6 0 0,4 0 0,6 0 0,3 0 0,2 0 0,1 0 0,1 0 0,0 0 0,0 0 0,0 0 0,-1 0 0</inkml:trace>
  </inkml:traceGroup>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1:34:33.721"/>
    </inkml:context>
    <inkml:brush xml:id="br0">
      <inkml:brushProperty name="width" value="0.04667" units="cm"/>
      <inkml:brushProperty name="height" value="0.04667" units="cm"/>
      <inkml:brushProperty name="ignorePressure" value="1"/>
    </inkml:brush>
  </inkml:definitions>
  <inkml:trace contextRef="#ctx0" brushRef="#br0">1356 1404 16384</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2:26:20.699"/>
    </inkml:context>
    <inkml:brush xml:id="br0">
      <inkml:brushProperty name="width" value="0.02822" units="cm"/>
      <inkml:brushProperty name="height" value="0.02822" units="cm"/>
      <inkml:brushProperty name="color" value="#3165BB"/>
      <inkml:brushProperty name="ignorePressure" value="1"/>
    </inkml:brush>
  </inkml:definitions>
  <inkml:trace contextRef="#ctx0" brushRef="#br0">6004 2851 16384,'0'0'0,"0"0"0,0 0 0,0 0 0,0 0 0,6-4 0,2-8 0,3-4 0,0-1 0,2-3 0,0 2 0,2 1 0,-2 2 0,1 4 0,0 4 0,0 8 0,2 8 0,-1 7 0,0 9 0,-2 5 0,-4 1 0,-2-3 0,-4-8 0,-2-5 0,-1-6 0,0-6 0,6-7 0,7-8 0,8-10 0,9-7 0,2-4 0,0-2 0,-7 6 0,-3 3 0,-4 4 0,-6 8 0,0 8 0,-3 5 0,-2 8 0,-3 9 0,-1 8 0,-2 4 0,-1 1 0,0-2 0,0-8 0,-1-7 0,1-4 0,-1-4 0,8-6 0,10-6 0,8-7 0,8-3 0,2-3 0,1 5 0,-3 3 0,-4 6 0,-5 7 0,-1 11 0,-1 12 0,-4 6 0,-3-2 0,-3 0 0,-3-6 0,-3-4 0,2-12 0,7-14 0,10-17 0,13-15 0,8-13 0,5-2 0,-2 5 0,-5 10 0,-6 10 0,-3 13 0,-7 16 0,-5 14 0,-5 16 0,-8 14 0,-7 9 0,-4 3 0,-2-4 0,0-11 0,0-12 0,0-10 0,7-10 0,11-14 0,17-17 0,12-10 0,7-3 0,1 0 0,-4 6 0,-10 6 0,-7 9 0,-6 7 0,-6 9 0,-1 10 0,1 9 0,-5 0 0,0 2 0,-1-3 0,-4-4 0,-4-5 0,0-3 0,-4-4 0,-1-1 0,5-1 0,5-1 0,6 0 0,5 1 0,4 1 0,-3 2 0,0 5 0,-3 0 0,-1 0 0,-4-3 0,-4 0 0,-3-3 0,-4-1 0,-1 0 0,3-1 0,1-1 0,3 1 0,2-1 0,-2 1 0,-4 0 0,5 0 0,-2 0 0,-1 0 0,0 0 0,-4 0 0,-2 0 0,0 0 0,3 0 0,2 0 0,-1 0 0,-1 0 0,-1 0 0,4 0 0,0 0 0,-1 0 0,-1 0 0,3 0 0,2 0 0,-4 0 0,0 0 0,-3 0 0,-1 0 0,-2 0 0,1 0 0,-2 0 0,1 0 0,0 0 0,0 0 0,0 0 0,0 0 0,0 0 0,0 0 0,4 3 0,2 5 0,2 11 0,-1 10 0,0 5 0,-3 0 0,-1-4 0,-2-8 0,1-8 0,-2-6 0,0-4 0,-2-3 0,7-4 0,3-7 0,1-6 0,-1 1 0,-5-4 0,-3 2 0,-1 4 0,0 5 0</inkml:trace>
  <inkml:trace contextRef="#ctx0" brushRef="#br0">6004 2851 16384,'0'0'0,"0"0"0,0 0 0,0 0 0,0 0 0,6-4 0,2-8 0,3-4 0,0-1 0,2-3 0,0 2 0,2 1 0,-2 2 0,1 4 0,0 4 0,0 8 0,2 8 0,-1 7 0,0 9 0,-2 5 0,-4 1 0,-2-3 0,-4-8 0,-2-5 0,-1-6 0,0-6 0,6-7 0,7-8 0,8-10 0,9-7 0,2-4 0,0-2 0,-7 6 0,-3 3 0,-4 4 0,-6 8 0,0 8 0,-3 5 0,-2 8 0,-3 9 0,-1 8 0,-2 4 0,-1 1 0,0-2 0,0-8 0,-1-7 0,1-4 0,-1-4 0,8-6 0,10-6 0,8-7 0,8-3 0,2-3 0,1 5 0,-3 3 0,-4 6 0,-5 7 0,-1 11 0,-1 12 0,-4 6 0,-3-2 0,-3 0 0,-3-6 0,-3-4 0,2-12 0,7-14 0,10-17 0,13-15 0,8-13 0,5-2 0,-2 5 0,-5 10 0,-6 10 0,-3 13 0,-7 16 0,-5 14 0,-5 16 0,-8 14 0,-7 9 0,-4 3 0,-2-4 0,0-11 0,0-12 0,0-10 0,7-10 0,11-14 0,17-17 0,12-10 0,7-3 0,1 0 0,-4 6 0,-10 6 0,-7 9 0,-6 7 0,-6 9 0,-1 10 0,1 9 0,-5 0 0,0 2 0,-1-3 0,-4-4 0,-4-5 0,0-3 0,-4-4 0,-1-1 0,5-1 0,5-1 0,6 0 0,5 1 0,4 1 0,-3 2 0,0 5 0,-3 0 0,-1 0 0,-4-3 0,-4 0 0,-3-3 0,-4-1 0,-1 0 0,3-1 0,1-1 0,3 1 0,2-1 0,-2 1 0,-4 0 0,5 0 0,-2 0 0,-1 0 0,0 0 0,-4 0 0,-2 0 0,0 0 0,3 0 0,2 0 0,-1 0 0,-1 0 0,-1 0 0,4 0 0,0 0 0,-1 0 0,-1 0 0,3 0 0,2 0 0,-4 0 0,0 0 0,-3 0 0,-1 0 0,-2 0 0,1 0 0,-2 0 0,1 0 0,0 0 0,0 0 0,0 0 0,0 0 0,0 0 0,0 0 0,4 3 0,2 5 0,2 11 0,-1 10 0,0 5 0,-3 0 0,-1-4 0,-2-8 0,1-8 0,-2-6 0,0-4 0,-2-3 0,7-4 0,3-7 0,1-6 0,-1 1 0,-5-4 0,-3 2 0,-1 4 0,0 5 0</inkml:trace>
  <inkml:trace contextRef="#ctx0" brushRef="#br0" timeOffset="-4">935 3669 16384,'0'0'0,"0"0"0,0 0 0,0 0 0,0 0 0,0 0 0,0-12 0,-2-31 0,-4-46 0,-4-37 0,-1-39 0,1-41 0,4-29 0,11-10 0,12-14 0,13 1 0,6 16 0,4 35 0,-5 46 0,-3 41 0,-10 45 0,-4 29 0,-6 23 0,-3 28 0,-3 62 0,-5 77 0,-4 102 0,-7 80 0,-9 72 0,-6 36 0,-2 10 0,-2-33 0,3-59 0,0-72 0,7-76 0,6-69 0,5-58 0,3-45 0,4-60 0,4-92 0,6-86 0,6-84 0,8-42 0,9-22 0,7-3 0,3 22 0,2 32 0,-1 45 0,-5 46 0,-5 56 0,-9 47 0,-8 44 0,-7 31 0,-5 37 0,-6 59 0,-8 87 0,-14 60 0,-9 47 0,-5 24 0,-3-10 0,5-38 0,5-51 0,9-55 0,8-52 0,5-35 0,11-51 0,10-57 0,16-58 0,20-53 0,13-41 0,6-14 0,3 4 0,-3 20 0,-9 30 0,-11 40 0,-11 39 0,-13 36 0,-5 37 0,-4 47 0,-1 82 0,-5 75 0,-11 69 0,-9 42 0,-8 2 0,-6-26 0,1-51 0,0-53 0,4-50 0,4-42 0,6-32 0,4-34 0,9-44 0,10-49 0,10-31 0,11-15 0,3-3 0,6 11 0,-2 15 0,-4 26 0,-9 27 0,-8 24 0,-3 18 0,-2 21 0,-4 30 0,-2 45 0,-6 44 0,-5 19 0,-3 1 0,-2-19 0,0-23 0,2-29 0,1-25 0,4-31 0,15-42 0,19-43 0,26-40 0,17-29 0,12-12 0,-1 4 0,-8 19 0,-13 23 0,-17 34 0,-12 23 0,-13 19 0,-3 39 0,0 46 0,-5 55 0,-4 49 0,-7 21 0,-3-3 0,-4-23 0,0-35 0,0-36 0,0-32 0,1-25 0,0-25 0,5-40 0,6-39 0,10-24 0,7-11 0,7 3 0,2 13 0,-3 19 0,-6 23 0,-4 20 0,-6 15 0,-4 10 0,-7 10 0,2 10 0,0 10 0,-4 5 0,0 0 0,-1-6 0,-2-3 0,-1-6 0,9-8 0,16-17 0,19-22 0,16-22 0,11-12 0,0 0 0,-9 7 0,-8 13 0,-13 15 0,-17 15 0,-4 10 0,-5 14 0,-2 26 0,-3 18 0,-5 21 0,-3 14 0,-4 5 0,-1-6 0,1-14 0,-1-17 0,2-15 0,-1-16 0,8-9 0,10-11 0,14-12 0,7-9 0,8-4 0,0 0 0,1 3 0,-9 5 0,-8 7 0,-6 4 0,-3 7 0,-6 4 0,-5 1 0,-3 0 0,-4 0 0,-1 0 0,-1-2 0,-1 0 0,7-1 0,10-4 0,11-11 0,10-10 0,8-6 0,-1-2 0,-8 4 0,-4 4 0,-9 5 0,-8 7 0,-5 5 0,-6 3 0,-3 4 0,-2 1 0,-1 1 0,1 1 0,-1-1 0,1-1 0,5 4 0,7-2 0,5 1 0,1-1 0,-2 0 0,-4-1 0</inkml:trace>
  <inkml:trace contextRef="#ctx0" brushRef="#br0" timeOffset="-2">3691 2727 16384,'0'0'0,"0"0"0,0 0 0,0 0 0,0 0 0,0 0 0,0 0 0,0 0 0,5 0 0,5-2 0,7-3 0,6-3 0,2-4 0,6 0 0,2 1 0,3 3 0,-2 3 0,-1 3 0,-6 3 0,-4 1 0,-4 1 0,-2 1 0,-3 0 0,-5 0 0,-4-1 0,3-1 0,1 0 0,1 0 0,1 2 0,1 1 0,1 0 0,2 5 0,0 0 0,1 2 0,6 2 0,3 1 0,1-2 0,4-4 0,2-3 0,-1-1 0,1-4 0,-2 0 0,0-1 0,-7-1 0,-1 0 0,-4 1 0,-2 4 0,-2 2 0,-6 0 0,-1-1 0,-4-2 0,-1 0 0,-2-3 0,-1 1 0,0-1 0,0 0 0,1-1 0,-1 1 0,6 2 0,3 1 0,-3 0 0,0-2 0</inkml:trace>
  <inkml:trace contextRef="#ctx0" brushRef="#br0" timeOffset="-3">3843 2516 16384,'0'0'0,"0"0"0,0 0 0,0 7 0,0 2 0,0 6 0,0-2 0,0 3 0,0-2 0,0-3 0,0-3 0,0 0 0,0 2 0,0-3 0,0-2 0,0-2 0,0-2 0,0-1 0,0 0 0,0 0 0,0 0 0,0 0 0,0 0 0,0-1 0,0 1 0,0 0 0,0 0 0,0 0 0,2 5 0,1 0 0,6 6 0,6 4 0,1 6 0,-2-1 0,2 0 0,-3-4 0,-2-3 0,-3-5 0,-4-3 0,-2-3 0,3 1 0,0 0 0,5-1 0,0 0 0,-1-2 0,-1 2 0,0-2 0,1 0 0,1 5 0,0 13 0,-1 15 0,-2 15 0,-3 5 0,-1-1 0,-2-10 0,0-11 0,-1-12 0,3-16 0,4-22 0,6-28 0,10-29 0,12-20 0,6-6 0,3 7 0,-1 15 0,-4 19 0,-6 21 0,-7 18 0,-4 18 0,-3 17 0,-6 13 0,-4 6 0,-5 5 0,-2-6 0,-2-3 0,-1-7 0,0-6 0,1-6 0,-1-5 0,0-3 0,1-1 0,0-1 0,0 0 0,2 4 0,2 3 0,3 4 0,4 5 0,3 6 0,-2-2 0,-4 1 0,-1-3 0,-3-3 0,-2-6 0,-2-3 0,5 2 0,1 0 0,6 0 0,10 2 0,9 3 0,6 0 0,5 1 0,1 2 0,2 1 0,-3 3 0,-9-1 0,-5 1 0,-7-2 0,-2-1 0,-6-2 0,-3-4 0,-4-3 0,-4-3 0,6-3 0,9-3 0,7-4 0,8-3 0,2-2 0,1-2 0,-6 1 0,-4 3 0,-4 2 0,-8 3 0,-5 2 0,-4 2 0,-2 0 0,2 1 0,6-1 0,0 1 0,1-1 0,-4 0 0</inkml:trace>
  <inkml:trace contextRef="#ctx0" brushRef="#br0" timeOffset="-1">4910 3998 16384,'0'0'0,"0"0"0,0 0 0,0 0 0,0 0 0,0 0 0,0 0 0,0 0 0,0-4 0,2-17 0,2-27 0,0-58 0,7-69 0,3-52 0,3-48 0,2-25 0,-2-5 0,4-6 0,1 9 0,0 33 0,1 30 0,0 32 0,2 34 0,0 39 0,-6 37 0,-5 30 0,-6 25 0,-2 22 0,-5 18 0,-1 19 0,0 26 0,-1 46 0,-3 63 0,2 41 0,4 46 0,1 51 0,0 23 0,-2 31 0,-2-3 0,0-9 0,-6-16 0,-6-25 0,-2-44 0,0-50 0,4-45 0,3-44 0,2-38 0,4-32 0,1-23 0,1-13 0,-1-21 0,-4-65 0,-1-57 0,3-87 0,3-49 0,5-46 0,8-24 0,9 14 0,4 18 0,5 27 0,5 28 0,4 39 0,-3 47 0,-3 45 0,-6 39 0,-7 37 0,-9 20 0,-4 18 0,-5 15 0,-3 41 0,-6 56 0,-8 78 0,-10 84 0,-8 68 0,-6 50 0,2 19 0,-2-3 0,6-30 0,7-59 0,5-69 0,8-66 0,4-58 0,4-48 0,3-35 0,-1-35 0,-3-66 0,0-69 0,9-78 0,7-56 0,9-44 0,15-34 0,12-1 0,9 2 0,4 18 0,0 38 0,-5 52 0,-12 54 0,-9 54 0,-10 44 0,-11 39 0,-5 29 0,-6 22 0,-8 48 0,-9 70 0,-14 76 0,-14 89 0,-9 57 0,-4 49 0,7 1 0,6-4 0,8-21 0,10-45 0,8-53 0,3-59 0,5-55 0,3-50 0,3-40 0,3-33 0,0-19 0,-1-42 0,2-78 0,7-68 0,5-76 0,7-44 0,8-31 0,8-15 0,2 19 0,4 20 0,3 21 0,-1 28 0,-6 38 0,-4 43 0,-10 49 0,-8 40 0,-6 35 0,-6 27 0,-2 24 0,6 46 0,2 53 0,-3 84 0,-5 70 0,-9 69 0,-10 51 0,-7 10 0,-5 5 0,-3-20 0,1-37 0,-1-39 0,4-48 0,7-51 0,5-55 0,8-50 0,4-38 0,2-30 0,0-35 0,0-53 0,3-83 0,5-56 0,9-55 0,10-44 0,4-8 0,6-4 0,0 16 0,0 29 0,-5 46 0,-3 49 0,-6 54 0,-4 42 0,-4 36 0,-5 25 0,-2 17 0,1 22 0,4 52 0,-2 56 0,-9 78 0,-10 57 0,-12 31 0,-12 16 0,-8-6 0,0-36 0,3-50 0,7-56 0,6-49 0,8-43 0,7-33 0,2-32 0,6-54 0,8-59 0,12-74 0,15-65 0,12-27 0,10-9 0,3 15 0,0 32 0,-10 42 0,-8 48 0,-12 49 0,-10 43 0,-8 30 0,-4 26 0,-4 40 0,-10 45 0,-15 60 0,-18 55 0,-13 24 0,-5-4 0,2-21 0,4-34 0,11-41 0,11-40 0,12-34 0,5-29 0,-1-39 0,4-70 0,7-56 0,15-47 0,15-38 0,10-8 0,7 15 0,2 32 0,-1 40 0,-5 42 0,-10 40 0,-5 26 0,-5 22 0,0 26 0,6 45 0,4 47 0,-6 40 0,-7 37 0,-10 25 0,-6 4 0,-7-19 0,-1-30 0,0-37 0,2-38 0,3-31 0,1-25 0,-1-28 0,1-44 0,2-40 0,9-43 0,7-37 0,9-21 0,5 3 0,0 18 0,-3 32 0,-6 34 0,-6 34 0,-6 29 0,-4 23 0,0 43 0,-1 50 0,-3 44 0,-4 41 0,-5 30 0,-1 8 0,-2-18 0,-2-33 0,2-37 0,2-36 0,3-32 0,2-39 0,2-52 0,6-39 0,5-37 0,8-21 0,5-5 0,3 8 0,1 23 0,-2 25 0,-5 26 0,-6 27 0,-3 21 0,0 17 0,0 28 0,2 38 0,-3 44 0,-8 45 0,-7 26 0,-3-1 0,-3-22 0,0-33 0,3-32 0,3-31 0,3-25 0,3-26 0,1-40 0,6-44 0,5-26 0,6-9 0,5-2 0,2 10 0,4 14 0,-2 18 0,-5 21 0,-6 19 0,-5 15 0,-6 11 0,3 9 0,2 14 0,1 21 0,0 15 0,-2 8 0,-3-3 0,-1-12 0,-3-12 0,0-13 0,-1-9 0,2-18 0,5-20 0,9-25 0,8-23 0,6-13 0,1 2 0,-1 10 0,-7 19 0,-2 12 0,-4 16 0,-6 11 0,0 20 0,1 14 0,-1 14 0,-3 12 0,-2 5 0,-3-1 0,-2-8 0,-1-10 0,0-11 0,0-9 0,-1-5 0,0-3 0,1-2 0,0-2 0,4 2 0,2-1 0,5 0 0,-1 2 0,6 0 0,2-1 0,0 6 0,0 8 0,2 15 0,0 10 0,-1 8 0,-4-1 0,-5-8 0,-3-9 0,-2-11 0,-4-8 0,-1-5 0,4-14 0,5-18 0,10-19 0,5-15 0,4-6 0,-2 4 0,-1 7 0,-6 14 0,-6 14 0,0 10 0,-2 8 0,1 13 0,1 18 0,1 22 0,-2 21 0,-3 9 0,-4 2 0,-1-8 0,-3-14 0,-1-18 0,0-13 0,-1-12 0,1-6 0,8-13 0,5-12 0,8-8 0,6-9 0,4 0 0,-5 6 0,-1 4 0,-6 6 0,-5 8 0,-6 6 0,-4 4 0,-2 3 0,-2 3 0,-1 0 0,0 1 0,0-1 0,0 1 0,0-1 0,1-1 0,4-3 0,11-7 0,11-18 0,16-20 0,8-12 0,4-4 0,-2 5 0,-6 10 0,-12 13 0,-5 11 0,-8 9 0,-4 13 0,-1 12 0,-2 14 0,0 7 0,-1 2 0,-3 0 0,-2-3 0,-4-8 0,0-8 0,-4-6 0,0-3 0,0-4 0,0-1 0,4-2 0,7-6 0,6-4 0,0 1 0,1 0 0,0 0 0,-6 5 0,-3 2 0,0 4 0,-1 4 0,1 4 0,0 3 0,-3-2 0,-3-2 0,-1-2 0,-1-1 0,-1-2 0,0-1 0,0 0 0,-1 0 0,1-1 0,-1 1 0,6-2 0,2-2 0,-1 2 0,-1-2 0,3 10 0,0 7 0,-2 6 0,0 5 0,-3-1 0,0-1 0,-2-4 0,-1-4 0,8-27 0,4-10 0,0-1 0,-3 2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2:26:20.700"/>
    </inkml:context>
    <inkml:brush xml:id="br0">
      <inkml:brushProperty name="width" value="0.02822" units="cm"/>
      <inkml:brushProperty name="height" value="0.02822" units="cm"/>
      <inkml:brushProperty name="color" value="#3165BB"/>
      <inkml:brushProperty name="ignorePressure" value="1"/>
    </inkml:brush>
  </inkml:definitions>
  <inkml:trace contextRef="#ctx0" brushRef="#br0">664 1104 16384,'0'0'0,"0"0"0,0 0 0,0 0 0,0 0 0,0 0 0,0 0 0,0 0 0,0 0 0,0 0 0,0 0 0,0 0 0,0 0 0,0 0 0,0 0 0,0 0 0,0 0 0,0 0 0,0 0 0,0 0 0,0 0 0,0 0 0,0 0 0,0 0 0,0 0 0,0 0 0,0 0 0,0 0 0,0 0 0,0 0 0,0 0 0,0 0 0,0 0 0,0 0 0,0 0 0,2 5 0,1 1 0,4 4 0,6 4 0,5 1 0,7 0 0,6 1 0,2-1 0,3 0 0,4-1 0,8-2 0,8-2 0,12 2 0,12-3 0,12-3 0,8-1 0,13-2 0,10-3 0,11-2 0,6-1 0,7-1 0,7 4 0,-3 0 0,-2 0 0,3-2 0,9-2 0,8-3 0,11-2 0,8-5 0,4-3 0,2 0 0,-4 3 0,-9 3 0,-2 4 0,0 3 0,1 2 0,5 4 0,1 4 0,-2 3 0,-2 3 0,-2 0 0,-5-2 0,-11 2 0,-6-2 0,-2-1 0,0 2 0,1 0 0,1 2 0,-7-1 0,-9 2 0,-5-3 0,-5-2 0,-5-3 0,-3-1 0,-9 1 0,-7 3 0,-8 2 0,-9 1 0,-8 1 0,-7-3 0,-6-1 0,-4 0 0,-4-1 0,-4 2 0,-3 2 0,0 0 0,-3-1 0,-4-3 0,-6-3 0,-3-1 0,-6 0 0,-3-1 0,-6 0 0,-4-1 0,-4-1 0,-6 0 0,-4-1 0,-2 0 0,-4 0 0,0 0 0,-1-1 0,0 1 0,0 0 0,0 0 0,1 0 0,0 0 0,0 0 0,0 0 0,0 0 0,0 0 0,0 0 0,4-2 0,3-1 0,-2-1 0,0 2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2:13:54.372"/>
    </inkml:context>
    <inkml:brush xml:id="br0">
      <inkml:brushProperty name="width" value="0.04667" units="cm"/>
      <inkml:brushProperty name="height" value="0.04667" units="cm"/>
      <inkml:brushProperty name="ignorePressure" value="1"/>
    </inkml:brush>
    <inkml:brush xml:id="br1">
      <inkml:brushProperty name="width" value="0.16933" units="cm"/>
      <inkml:brushProperty name="height" value="0.16933" units="cm"/>
      <inkml:brushProperty name="ignorePressure" value="1"/>
    </inkml:brush>
  </inkml:definitions>
  <inkml:trace contextRef="#ctx0" brushRef="#br0">10188 2925 16384,'0'0'0,"0"0"0,0 0 0,0 0 0,0 0 0,0 0 0,0 0 0,0 0 0,0 0 0,0 0 0,0 0 0,0 0 0,0 0 0,5 2 0,6 4 0,12 0 0,22 3 0,23-1 0,27-2 0,20-4 0,8-5 0,10-5 0,12-4 0,13-1 0,5-3 0,-2 0 0,-6 2 0,-4 4 0,-2 2 0,0 5 0,-3 2 0,-9 0 0,-15 2 0,-18-1 0,-18 1 0,-16 0 0,-14-1 0,-11 1 0,-8-1 0,-7 0 0,-8 0 0,-3 0 0,-4 0 0,-6 0 0,-4 0 0,-2 0 0,-3 0 0,0 0 0,-1 0 0,0 0 0,0 0 0,0 0 0,1 0 0,0 0 0,0 0 0,0 0 0,0 0 0,0 0 0,0 0 0,0 0 0,0 0 0,0 0 0,0 0 0,0 0 0,0 0 0,0 0 0,0 0 0,0 0 0,0 0 0,0 0 0,0 0 0,0 0 0,0 0 0,0 0 0,0 0 0,0 0 0,0 0 0,0 0 0,0 0 0,0 0 0,0 0 0,0 0 0,0 0 0,0 0 0,0 0 0,0 0 0,0 0 0,0 0 0,0 0 0,0 0 0,0 0 0,0 0 0,5 0 0,2 0 0,-2 0 0,0 0 0,-1 0 0,-2 0 0,-1 0 0,-1 0 0,0 0 0,0 0 0,0 0 0,-1 0 0,1 0 0,0 0 0,0 0 0,0 0 0,0 0 0,0 0 0,0 0 0,0 0 0,0 0 0,0 0 0,4 0 0,3 0 0,5 0 0,2 0 0,-2 0 0,-3 0 0</inkml:trace>
  <inkml:trace contextRef="#ctx0" brushRef="#br0" timeOffset="6293">13151 2854 16384,'0'0'0,"0"0"0,0 0 0,0 0 0,0 0 0,0 0 0,0 0 0,0 0 0,0 0 0,0 0 0,0 0 0,0 0 0,0 0 0,0 0 0,0 0 0,0 0 0,-7-5 0,-7-3 0,-8-6 0,-8-7 0,-5-6 0,-8-12 0,-11-14 0,-13-15 0,-10-9 0,-5-4 0,3 3 0,8 7 0,11 12 0,16 16 0,10 10 0,12 11 0,9 9 0,7 7 0,4 4 0,3 3 0</inkml:trace>
  <inkml:trace contextRef="#ctx0" brushRef="#br0" timeOffset="24952">13073 2828 16384,'0'0'0,"0"0"0,0 0 0,0 0 0,0 0 0,0 0 0,0 0 0,0 0 0,0 0 0,0 0 0,0 0 0,0 0 0,0 0 0,0 0 0,0 0 0,0 0 0,0 0 0,0 0 0,-1 1 0,-3 2 0,-4 3 0,-5 6 0,-5 7 0,-5 8 0,-5 5 0,-3 5 0,-4 0 0,-6 1 0,-4-2 0,-1-2 0,2-3 0,5-3 0,5-1 0,5-3 0,5 0 0,2-2 0,1-1 0,0-2 0,2-1 0,1-2 0,2-1 0,1-4 0,3-2 0,2-2 0,2-2 0,2-2 0,2-2 0,1 0 0,3 0 0,0-2 0,0 1 0,0 0 0,0-1 0,0 1 0,1 0 0,-1 0 0,0 0 0,-1 2 0,-2 0 0,2 0 0,-3 2 0,0-1 0,1 0 0,-1 1 0,0 0 0,-1 0 0,1 1 0,-1 0 0,0-1 0,0 0 0,0-1 0,1-2 0,1 0 0,2-1 0,0 0 0,1 0 0,0 0 0,1-1 0,-1 1 0,0 0 0,0 0 0,0 0 0,1 0 0,-1 0 0,0 0 0</inkml:trace>
  <inkml:trace contextRef="#ctx0" brushRef="#br0" timeOffset="51096">14089 1153 16384,'0'0'0,"0"0"0,0 0 0,0 0 0,0 0 0,0 0 0,0 0 0,0 0 0,0 0 0,0 0 0,0 5 0,0 1 0,0 0 0,0 6 0,0 6 0,0 13 0,0 13 0,0 14 0,0 8 0,-3 7 0,0 3 0,-2 2 0,-5 7 0,-5 10 0,-5 12 0,1 19 0,3 10 0,8 7 0,2 8 0,0 10 0,1 12 0,2 0 0,0-13 0,2-18 0,-5-11 0,-3-12 0,-1-11 0,-4-14 0,0-15 0,2-17 0,1-13 0,2-16 0,2-9 0,3-8 0,2-2 0,1-4 0,1-3 0,1-3 0,-1-2 0,1-2 0,-1 0 0,0 0 0,0-1 0,0 0 0,0 0 0,0 1 0,0 0 0,0 0 0,0 0 0,0 0 0,0 0 0,0 0 0,0 0 0,0 0 0,5-2 0,9-6 0,12-6 0,15-5 0,11-4 0,12-3 0,8-2 0,3 2 0,-1 2 0,1 4 0,7 3 0,17 1 0,23 0 0,22-4 0,16-1 0,16 0 0,15 0 0,10 3 0,-5 1 0,-12 4 0,1 4 0,9-1 0,5 0 0,5 4 0,3 1 0,5 2 0,1 2 0,-15 0 0,-10 1 0,-1 1 0,1 2 0,-2 3 0,-6 2 0,-4 3 0,-2 2 0,-2 3 0,-3 3 0,-11 4 0,-16 2 0,-15 2 0,-4 1 0,13-2 0,10-4 0,-5 1 0,-9-3 0,-16 0 0,-15 0 0,-15-2 0,-11-1 0,-9-2 0,11 4 0,11 2 0,9-2 0,-1 0 0,-3-5 0,-12-4 0,-12-1 0,-12 0 0,-13-2 0,-8 0 0,-6 0 0,-4-2 0,2 0 0,0 0 0,0-2 0,2 3 0,3 1 0,1 2 0,-2-1 0,0-1 0,-6-2 0,-4-1 0,-4-4 0,-2 1 0,-2-1 0,-5 0 0,-3-1 0,-3 1 0,-2 0 0,0 0 0,-2 0 0,0 0 0,0 0 0,1 0 0,0 0 0,-1 0 0,1 0 0,0 0 0,0 0 0,0 0 0,0 0 0,0 0 0,0 0 0,0 0 0,0 0 0,0 0 0,0 0 0,0 0 0,0 0 0,0 0 0,0 0 0,0 0 0,0 0 0,0 0 0,0 0 0,0 0 0,0 0 0,0 0 0,0 0 0,0 0 0,0 0 0,0 0 0,0 0 0,2-5 0,4-6 0,3-8 0,3-15 0,4-18 0,0-14 0,3-10 0,2-11 0,3-15 0,1-23 0,0-14 0,-3-3 0,-3 6 0,-2 11 0,0 3 0,4-4 0,-2-4 0,-2-3 0,-5 3 0,-5 9 0,-2 11 0,-4 12 0,-1 12 0,0 8 0,-1 9 0,0 6 0,0 7 0,1 3 0,-1 2 0,1 0 0,0 2 0,0 5 0,0 4 0,0 9 0,0 6 0,0 7 0,0 6 0,0 6 0,0 3 0,0 3 0,0 1 0,0 0 0,0 1 0,0-2 0,0 1 0,0 0 0,0-1 0,0 1 0,0-1 0,0 0 0,0-1 0,0 1 0,-7-5 0,-9-4 0,-14-2 0,-15 0 0,-17 3 0,-9 2 0,-9 2 0,-19 0 0,-34-3 0,-25-2 0,-11 1 0,-1-1 0,-18-1 0,-23 1 0,-2 3 0,-1-4 0,-6-1 0,-9-2 0,-3-3 0,-7 1 0,-8 3 0,-1 6 0,17 7 0,12 5 0,-1 6 0,2 4 0,6 1 0,5-3 0,-4 0 0,-4-3 0,14-2 0,18 1 0,10 1 0,-8 2 0,-3 6 0,5 0 0,13-1 0,17 0 0,8-4 0,4-1 0,3-6 0,8-6 0,13-6 0,17-4 0,18-3 0,15-2 0,11 0 0,11-2 0,4 2 0,4-1 0,3 3 0,2 3 0,2 3 0,3 3 0,3 2 0,4 1 0,5 0 0,5 1 0,3 0 0,1-1 0,2 1 0,1-1 0,0 0 0,0 0 0,0 0 0,-1 0 0,1 0 0,-1 0 0,0 0 0,-5 2 0,-2 1 0,1 1 0,1-2 0,2 0 0,1-1 0</inkml:trace>
  <inkml:trace contextRef="#ctx0" brushRef="#br1" timeOffset="59314">15020 3125 16384,'0'0'0,"0"0"0,0 0 0,0 0 0,0 0 0,0 0 0,0 0 0,0 0 0,0 0 0,0 0 0,0 0 0,0 0 0,0 0 0,0 0 0,0 0 0,0 0 0,0 0 0,0 0 0,0 0 0,0 0 0,0 5 0,0 0 0,0 9 0,0 5 0,0 6 0,0 6 0,0 5 0,0 6 0,0 2 0,0 1 0,0 3 0,0-1 0,-3 1 0,-2 2 0,-4 2 0,-4 1 0,3 4 0,1 0 0,2-1 0,3-4 0,2-5 0,1-7 0,1-10 0,0-6 0,1-5 0,-1-8 0,1-4 0,-1-5 0,0-2 0,0-1 0,1 1 0,-1-2 0,0 1 0,-1 0 0,1 1 0,0 0 0,0-1 0,0 1 0,0 0 0,0 1 0,0-1 0,0 0 0,0 0 0,0 4 0,0 2 0,0 0 0,0-1 0,0-2 0,0 3 0,0 1 0,0 0 0,0-1 0,0-3 0,0-2 0,0 0 0,0-1 0,0 0 0,0 0 0,0 0 0,0-1 0,0 1 0,0 0 0,0 0 0,0 0 0,0 0 0,0 0 0,0 0 0,0 0 0,0 0 0,0 0 0,0 0 0,0 0 0,0 0 0,0 0 0,0 0 0,0 0 0,0 0 0,0 0 0,0 0 0,0 0 0,0 0 0,0 0 0</inkml:trace>
  <inkml:trace contextRef="#ctx0" brushRef="#br1" timeOffset="61183">16318 3139 16384,'0'0'0,"0"0"0,0 0 0,0 0 0,0 0 0,0 0 0,0 0 0,0 5 0,0 5 0,0 7 0,0 4 0,0 4 0,0 5 0,0 3 0,0 5 0,0 1 0,0 5 0,0 0 0,-3 7 0,-2 4 0,-2 3 0,-2 2 0,-2-5 0,1-5 0,3-6 0,1-7 0,4-9 0,0-6 0,1-5 0,1-6 0,1-5 0,-1 1 0,1-1 0,-1 0 0,0-3 0,1 0 0,-1-2 0,0-1 0,0 0 0,0 0 0,0-1 0,0 1 0,0 0 0,0 0 0,0 0 0,0 0 0,0 0 0,0 0 0,0 0 0,0 0 0</inkml:trace>
  <inkml:trace contextRef="#ctx0" brushRef="#br1" timeOffset="62430">17591 3219 16384,'0'0'0,"0"0"0,0 0 0,0 0 0,0 0 0,0 0 0,0 0 0,0 0 0,0 0 0,0 0 0,0 0 0,0 0 0,0 0 0,0 0 0,0 0 0,0 0 0,0 0 0,0 0 0,0 0 0,0 0 0,0 0 0,0 0 0,0 0 0,0 0 0,0 0 0,0 0 0,0 0 0,0 5 0,0 1 0,-4 7 0,-3 6 0,0 6 0,2 7 0,4 4 0,4 6 0,5 5 0,1 5 0,-2 7 0,-1 6 0,-1 5 0,-4 1 0,1-2 0,-2-5 0,0-7 0,-1-8 0,1-9 0,0-10 0,-1-6 0,1-7 0,0-7 0,0-3 0,0-6 0,0 0 0,0-2 0</inkml:trace>
  <inkml:trace contextRef="#ctx0" brushRef="#br1" timeOffset="63403">18938 3016 16384,'0'0'0,"0"0"0,0 0 0,0 0 0,0 0 0,0 0 0,0 0 0,0 6 0,0 9 0,0 9 0,0 15 0,0 11 0,0 11 0,0 5 0,0 3 0,0 1 0,-1 3 0,-5 0 0,-2-3 0,0-6 0,0-10 0,3-14 0,1-9 0,3-10 0,0-9 0,1-5 0,0-6 0,1-2 0,-1 0 0,0-1 0,1 1 0,-1-1 0,0 1 0,0 0 0,0 1 0,0 0 0</inkml:trace>
  <inkml:trace contextRef="#ctx0" brushRef="#br1" timeOffset="64653">20290 3439 16384,'0'0'0,"0"0"0,0 0 0,0 0 0,0 0 0,0 0 0,0 0 0,0 0 0,0 0 0,0 0 0,0 0 0,0 0 0,0 0 0,0 0 0,0 0 0,0 0 0,0 4 0,-2 6 0,-3 12 0,-2 15 0,-4 19 0,2 23 0,1 15 0,1 8 0,0 0 0,0-13 0,-1-13 0,-1-13 0,0-12 0,2-10 0,3-8 0,1-10 0,2-8 0,0-7 0,1-5 0,1-2 0,-1-2 0,1-1 0,-1 0 0,0 1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2:27:37.495"/>
    </inkml:context>
    <inkml:brush xml:id="br0">
      <inkml:brushProperty name="width" value="0.06667" units="cm"/>
      <inkml:brushProperty name="height" value="0.06667" units="cm"/>
      <inkml:brushProperty name="ignorePressure" value="1"/>
    </inkml:brush>
  </inkml:definitions>
  <inkml:trace contextRef="#ctx0" brushRef="#br0">1171 1564 16384,'0'0'0,"0"0"0,0 0 0,0 0 0,0-2 0,0-3 0,1-4 0,0-7 0,4-8 0,1-5 0,2-3 0,1-2 0,2-3 0,3-4 0,3-5 0,4-5 0,3 0 0,2 3 0,-2 3 0,0 4 0,1 1 0,-2 1 0,3-1 0,-2-2 0,-1 1 0,-2 2 0,-2 3 0,1 2 0,0 4 0,-1 3 0,1 3 0,0 4 0,-1 2 0,-1 3 0,-3 2 0,0 4 0,-4 2 0,-2 3 0,-3 0 0,1 3 0,-1 0 0,2 1 0,0 0 0,2 1 0,-1 0 0,1 1 0,1 1 0,-2 0 0,-1 3 0,0 2 0,1 3 0,0 6 0,-1 4 0,-2 9 0,1 6 0,-1 7 0,-1 1 0,-1 1 0,-1 0 0,-1-1 0,-2 1 0,1-2 0,-2-1 0,0-2 0,-1-2 0,0-3 0,-2-4 0,1-2 0,-1-1 0,-1-2 0,0-2 0,0-3 0,-1-2 0,2-1 0,-1-2 0,1-4 0,3-1 0,-2-2 0,1 1 0,-1 1 0,-2 2 0,1-1 0,-1 0 0,1-1 0,-1-3 0,0 0 0,1-2 0,0 0 0,1-3 0,1-1 0,2-1 0,0 0 0,0-1 0,0-1 0,0 1 0,0 0 0,0-1 0</inkml:trace>
  <inkml:trace contextRef="#ctx0" brushRef="#br0" timeOffset="596">1386 1025 16384,'0'0'0,"0"0"0,0 0 0,0 0 0,0 0 0,0 0 0,0 0 0,0 0 0,0 0 0,2 0 0,2 0 0,3 0 0,3 1 0,4 1 0,3-2 0,2 1 0,2 0 0,5-2 0,4 0 0,3-3 0,3 1 0,0-1 0,-1 1 0,-4 0 0,-4 2 0,-3 0 0,-6 0 0,-3 1 0,-2 0 0,-2 0 0,-3 0 0,-1 0 0,-2 1 0,0-1 0,0 0 0,-2 0 0,-1 0 0,-1 0 0,-1 0 0,0 0 0</inkml:trace>
  <inkml:trace contextRef="#ctx0" brushRef="#br0" timeOffset="2495">2210 1386 16384,'0'0'0,"0"0"0,0 0 0,0 0 0,0 0 0,0 0 0,0 0 0,0 0 0,0 0 0,0 0 0,0-1 0,0-6 0,0-8 0,2-17 0,-1-18 0,2-11 0,1-6 0,2-2 0,1-2 0,2 2 0,0 4 0,1 8 0,1 9 0,0 5 0,2 3 0,2 1 0,2-4 0,1 1 0,-2 3 0,-2 5 0,-3 7 0,-2 7 0,-3 6 0,0 4 0,-2 3 0,-1 4 0,-1 1 0,-2 2 0,3 1 0,-2 0 0,3 0 0,1 1 0,1 5 0,4 10 0,1 9 0,0 9 0,1 10 0,0 12 0,-1 5 0,-3 0 0,0-3 0,-1-4 0,-1-1 0,-2 3 0,1 2 0,-1-4 0,0-3 0,-1-4 0,2-7 0,-1-5 0,0-5 0,-1-4 0,-2-5 0,1-3 0,-2-3 0,1-6 0,-2-1 0,1-4 0,0-1 0,0-2 0,0-1 0,0-1 0,-1 0 0,1-1 0,0 0 0,0 1 0,0 0 0,0-1 0,0 1 0,0 2 0,0 0 0,0 2 0,0 2 0,0-1 0,0 3 0,0-3 0,0 1 0,0-1 0,0-1 0,0-1 0,0-2 0,0 0 0,0-1 0,0 0 0,3-3 0,3-3 0,4-7 0,2-5 0,5-6 0,3-9 0,1-14 0,3-12 0,2-8 0,2-8 0,-1-7 0,-3-1 0,-2 8 0,-4 9 0,-2 9 0,0 7 0,-2 6 0,0 7 0,1 3 0,3 3 0,2-1 0,3-1 0,4 1 0,0 1 0,-1 2 0,-4 4 0,-3 6 0,-7 5 0,-3 4 0,-2 2 0,-3 4 0,-3 2 0,0 2 0,-1 0 0,-1 1 0,1 0 0,0-1 0,-1 0 0,1 0 0</inkml:trace>
  <inkml:trace contextRef="#ctx0" brushRef="#br0" timeOffset="3822">3116 1412 16384,'0'0'0,"0"0"0,0 0 0,0 0 0,0 0 0,0 0 0,0 0 0,0-1 0,1-4 0,1-6 0,2-5 0,0-11 0,3-13 0,1-11 0,-1-8 0,1-2 0,2-4 0,2-6 0,4-5 0,6 3 0,3 4 0,3 5 0,3 2 0,0 5 0,0 7 0,-4 7 0,-4 9 0,-4 9 0,-4 6 0,-4 7 0,-2 4 0,-3 2 0,-1 1 0,0 2 0,-2 1 0,0 1 0,2 0 0,2 2 0,1 2 0,2 3 0,-1 6 0,2 5 0,0 7 0,-2 7 0,0 2 0,-2 7 0,-3 5 0,-2 9 0,-1 3 0,-2 0 0,-1 0 0,-1-2 0,-1 4 0,-1 2 0,0-3 0,2-6 0,-1-6 0,2-7 0,0-7 0,1-6 0,0-6 0,0-4 0,-1-2 0,1-4 0,1-2 0,0-1 0,0-1 0,0-3 0,0 0 0,0-3 0,0 0 0,0 0 0,0-2 0,0-2 0,0 0 0,0 2 0</inkml:trace>
  <inkml:trace contextRef="#ctx0" brushRef="#br0" timeOffset="4226">3316 938 16384,'0'0'0,"0"0"0,0 0 0,0 0 0,0 0 0,0 0 0,0 0 0,0 0 0,0 0 0,0 0 0,0 0 0,0 0 0,2 0 0,4 0 0,5 0 0,5-1 0,4 1 0,1 0 0,2 0 0,2 0 0,3 0 0,2 0 0,1 0 0,-1 0 0,-2 0 0,-3 0 0,-3 0 0,-2 0 0,-2 0 0,-6 0 0,-4 0 0,-3 0 0</inkml:trace>
  <inkml:trace contextRef="#ctx0" brushRef="#br0" timeOffset="5213">4127 431 16384,'0'0'0,"0"0"0,0 0 0,0 0 0,0 0 0,0 0 0,0 0 0,0 0 0,0 2 0,0 6 0,-1 7 0,-2 6 0,-2 8 0,-6 10 0,-3 11 0,-4 12 0,-3 6 0,-2 0 0,0-3 0,0-1 0,2-2 0,1-6 0,3-8 0,2-7 0,4-8 0,2-8 0,2-4 0,1-5 0,2-3 0,1-4 0,2-2 0,0-1 0,1-3 0,0-1 0,1-1 0,0-1 0,4 1 0,1 0 0,2 0 0,2-1 0,1 1 0,4-1 0,5-1 0,4-2 0,3 1 0,0 0 0,1 0 0,1 2 0,3 2 0,2 0 0,2 2 0,3 2 0,0 1 0,-2 1 0,-3-1 0,-5 0 0,-5 0 0,-5-2 0,-6-2 0,-2-1 0,-5-1 0,-2-1 0,-2 0 0,-2 0 0,0 0 0</inkml:trace>
  <inkml:trace contextRef="#ctx0" brushRef="#br0" timeOffset="6013">4857 1354 16384,'0'0'0,"0"0"0,0 0 0,0 0 0,0 0 0,0 0 0,1-4 0,2-4 0,3-7 0,6-11 0,9-15 0,5-11 0,4-5 0,0-3 0,-1-2 0,-1-1 0,-4 4 0,-3 6 0,-3 6 0,-1 7 0,-2 5 0,1 3 0,4 2 0,1-1 0,4 3 0,-1 0 0,-3 5 0,-2 5 0,-6 6 0,-2 2 0,-3 4 0,-4 2 0,-2 3 0,-1 0 0,-1 2 0,-1-1 0,1 1 0,0-1 0</inkml:trace>
  <inkml:trace contextRef="#ctx0" brushRef="#br0" timeOffset="6498">4760 371 16384,'0'0'0,"0"0"0,0 0 0,0 0 0,2 2 0,0 4 0,4 6 0,1 4 0,3 7 0,2 4 0,5 3 0,2 3 0,4 0 0,4 2 0,3-2 0,1-1 0,-1-1 0,-4-2 0,-4-2 0,-5-4 0,-4-1 0,-4-3 0,-3-3 0,-2-3 0,-1-4 0,-3-1 0,1-4 0,-2-2 0,1-1 0,0-1 0,0 0 0,-1-1 0</inkml:trace>
  <inkml:trace contextRef="#ctx0" brushRef="#br0" timeOffset="7900">5683 552 16384,'0'0'0,"0"0"0,0 0 0,0 0 0,0 0 0,0 0 0,0 0 0,3 0 0,3-1 0,5-2 0,6 0 0,8-1 0,7 1 0,9 0 0,5 1 0,0 3 0,-4 1 0,-6 2 0,-7 1 0,-6 0 0,-3 1 0,-5 2 0,-3 1 0,-4 5 0,-4 4 0,-5 11 0,-10 11 0,-16 14 0,-16 7 0,-7-1 0,-4 0 0,-3-3 0,1-4 0,2-4 0,4-6 0,7-7 0,6-8 0,8-9 0,8-5 0,7-7 0,6-3 0,4-2 0,3-3 0,2 0 0,0 0 0,6 2 0,8 1 0,9 1 0,8 2 0,9 1 0,8 3 0,7 0 0,3 2 0,-1-1 0,-6-1 0,-8-1 0,-6-1 0,-8-2 0,-3 1 0,-2-2 0,2-2 0,-5-1 0,-6-2 0,-6 1 0</inkml:trace>
  <inkml:trace contextRef="#ctx0" brushRef="#br0" timeOffset="8524">6587 600 16384,'0'0'0,"0"0"0,0 0 0,0 0 0,0 0 0,0 0 0,0 0 0,0 0 0,0 0 0,0 0 0,0 0 0,0 0 0,0 3 0,-1 9 0,-1 19 0,0 17 0,0 14 0,0 9 0,-2 8 0,-1 0 0,1-4 0,-1-8 0,0-8 0,-1-10 0,-1-8 0,1-10 0,1-6 0,2-9 0,0-7 0,3-5 0,-1-3 0,2-8 0,-1-3 0,2 1 0,-1 1 0</inkml:trace>
  <inkml:trace contextRef="#ctx0" brushRef="#br0" timeOffset="9415">6547 1349 16384,'0'0'0,"0"0"0,3 0 0,8 1 0,7-1 0,7 0 0,3 0 0,4-2 0,3-1 0,1-1 0,0 0 0,0 0 0,-2 1 0,1 2 0,0 2 0,-7 0 0,-9 1 0,-6-1 0</inkml:trace>
  <inkml:trace contextRef="#ctx0" brushRef="#br0" timeOffset="9144">6603 959 16384,'0'0'0,"0"0"0,3 0 0,5 0 0,5 0 0,6 0 0,6 0 0,10 0 0,8 0 0,8 0 0,3 0 0,-4 0 0,-6 0 0,-8 0 0,-9-1 0,-8 1 0,-8 0 0,-5 0 0</inkml:trace>
  <inkml:trace contextRef="#ctx0" brushRef="#br0" timeOffset="8888">6608 671 16384,'0'0'0,"0"0"0,0 0 0,0 0 0,0 0 0,0 0 0,0 0 0,0 0 0,0 0 0,6-2 0,5-2 0,6-2 0,9-2 0,8-1 0,9 1 0,6 0 0,2 2 0,-3-1 0,-5 1 0,-6 2 0,-9-2 0,-5 2 0,-8 1 0,-7 1 0,-4 1 0,-3 1 0,-2 0 0</inkml:trace>
  <inkml:trace contextRef="#ctx0" brushRef="#br0" timeOffset="10609">7406 554 16384,'0'0'0,"0"0"0,3-3 0,9-2 0,11-3 0,10-2 0,6-1 0,4 4 0,-2 4 0,-1 5 0,-2 5 0,-1 8 0,-2 7 0,-3 11 0,-5 10 0,-8 10 0,-7 4 0,-9 3 0,-8 0 0,-8 2 0,-7-3 0,-4-4 0,-4-6 0,-5-9 0,-4-9 0,0-7 0,3-7 0,4-5 0,6-6 0,7-3 0,8-2 0,3-1 0,4-1 0,2-1 0,1 2 0,6-2 0,9 2 0,10 4 0,13 10 0,16 15 0,15 13 0,3 8 0,-5-3 0,-10-3 0,-12-9 0,-10-8 0,-14-8 0,-8-8 0,-8-5 0,-5-4 0,-2-3 0</inkml:trace>
  <inkml:trace contextRef="#ctx0" brushRef="#br0" timeOffset="10050">7450 549 16384,'0'0'0,"0"0"0,0 0 0,0 0 0,1 2 0,1 6 0,1 7 0,2 15 0,-1 16 0,-1 14 0,-2 7 0,-3 11 0,-1 7 0,-1-2 0,-1-7 0,-1-10 0,1-11 0,1-11 0,0-10 0,0-9 0,2-5 0,0-5 0,2-6 0,-1-4 0,1-2 0,0-4 0,1-2 0,-1 0 0,0 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3:14:02.851"/>
    </inkml:context>
    <inkml:brush xml:id="br0">
      <inkml:brushProperty name="width" value="0.06667" units="cm"/>
      <inkml:brushProperty name="height" value="0.06667" units="cm"/>
      <inkml:brushProperty name="ignorePressure" value="1"/>
    </inkml:brush>
  </inkml:definitions>
  <inkml:traceGroup>
    <inkml:annotationXML>
      <emma:emma xmlns:emma="http://www.w3.org/2003/04/emma" version="1.0">
        <emma:interpretation id="{5F8B786D-056D-4C5C-A0F2-7C5F44C254BE}" emma:medium="tactile" emma:mode="ink">
          <msink:context xmlns:msink="http://schemas.microsoft.com/ink/2010/main" type="inkDrawing" rotatedBoundingBox="14910,4642 15860,13181 15654,13203 14704,4665" semanticType="callout" shapeName="Other">
            <msink:sourceLink direction="with" ref="{7D35CD54-81C4-440C-B7B7-620330A8620B}"/>
          </msink:context>
        </emma:interpretation>
      </emma:emma>
    </inkml:annotationXML>
    <inkml:trace contextRef="#ctx0" brushRef="#br0">1904 165 16384,'0'0'0,"0"0"0,0 0 0,0 0 0,0 0 0,0 0 0,0 0 0,0 0 0,0 0 0,0 0 0,0 0 0,0 0 0,0 0 0,0 0 0,0 0 0,0 0 0,0 2 0,0 3 0,0 4 0,0 1 0,0 3 0,-1 3 0,1 0 0,-1 4 0,0 2 0,0 4 0,0-1 0,1-1 0,-1-1 0,1-3 0,0-3 0,0-1 0,0-1 0,0-1 0,0-1 0,0 1 0,0 2 0,0 2 0,0 3 0,0 1 0,0 2 0,0 4 0,0 2 0,0 1 0,0 2 0,0 0 0,0-1 0,0-4 0,0-4 0,0 0 0,0-4 0,0-1 0,0 1 0,1 4 0,-1 1 0,0 4 0,1 3 0,-1 3 0,1 3 0,0 2 0,0 2 0,0-3 0,0 0 0,0-4 0,1 1 0,-1 1 0,1 2 0,0 1 0,0 2 0,0 3 0,1 1 0,0-3 0,1-1 0,-1-4 0,1-2 0,-1-2 0,1 1 0,0 2 0,0 5 0,2 5 0,-1 4 0,0-3 0,0 1 0,0-3 0,0-4 0,0 0 0,0-1 0,1 4 0,0-1 0,1 4 0,-1 2 0,1 0 0,0-2 0,0-3 0,0-1 0,0-4 0,1 4 0,0 2 0,1 2 0,0 4 0,0-1 0,0-2 0,-2-2 0,0-3 0,-1 1 0,1 2 0,-1 6 0,2 4 0,0 0 0,0-1 0,2-4 0,-1-5 0,0-4 0,1-2 0,1 2 0,-1 1 0,0 2 0,-1 2 0,2 1 0,-2 2 0,2-3 0,-1-5 0,-1-2 0,1-4 0,-1 1 0,1 1 0,-1 1 0,0 0 0,-1 1 0,-1-1 0,-2-2 0,1-3 0,-1-1 0,1-3 0,-1-3 0,2-1 0,-1 1 0,1 0 0,1 4 0,-1 2 0,1 2 0,0 0 0,-2 2 0,1-4 0,-2-1 0,1-1 0,-1-4 0,0 0 0,0-3 0,-1 1 0,1 1 0,-1 0 0,0 3 0,0 1 0,0 2 0,0 2 0,-1-2 0,1-1 0,0 1 0,0-4 0,0-2 0,0-2 0,-1-3 0,0 0 0,0-1 0,1-1 0,-1 0 0,0 0 0,0 2 0,0 1 0,1 1 0,0 3 0,-1-1 0,1 1 0,0 1 0,-1 0 0,0-1 0,0-1 0,-1-3 0,0-2 0,-1 1 0,1-1 0,0 0 0,0-1 0,0 3 0,-1-1 0,1 3 0,0 0 0,-1 3 0,1-2 0,0 2 0,0 1 0,0 1 0,-1 0 0,0-3 0,0-1 0,0-1 0,0-4 0,1 1 0,0-2 0,-1 2 0,2-2 0,-2 0 0,1 0 0,0 3 0,0 0 0,0 1 0,-1 4 0,1 0 0,0 0 0,0 2 0,0 1 0,-1-3 0,1 0 0,0-2 0,-1-2 0,0-1 0,1-1 0,-2 0 0,2 2 0,-2 1 0,1 3 0,0 5 0,0 2 0,1 4 0,0-1 0,-1-1 0,1-2 0,-1-4 0,0-3 0,0-4 0,0-1 0,0-3 0,0-1 0,0-1 0,0 1 0,1 0 0,-1 2 0,1 2 0,0 2 0,0 4 0,0 2 0,0 3 0,-1-2 0,1 0 0,-1-2 0,0-3 0,0-3 0,0-1 0,1-3 0,-1-2 0,0-2 0,1 1 0,-1 0 0,1 3 0,0 3 0,-1 2 0,1 2 0,0 1 0,0 3 0,0 1 0,-1 1 0,1-3 0,-1-3 0,0-1 0,-1-4 0,0-2 0,1-1 0,-1 1 0,1-1 0,0 1 0,-1-2 0,1 1 0,-1-1 0,1-1 0,-1-2 0,1-1 0,-1 3 0,1-1 0,0 1 0,-1 3 0,1 3 0,-1-2 0,0 1 0,0-2 0,0-1 0,0-2 0,0-1 0,0-2 0,0 0 0,1-2 0,-1-1 0,1 1 0,0 1 0,-1 0 0,1-1 0,-1 3 0,1-1 0,-1-2 0,0-2 0,0-1 0,1-1 0,-1 1 0,0 1 0,0 0 0,0 0 0,0 0 0,0-1 0,0-1 0,0 0 0,0 0 0,0-1 0,0-1 0,0 2 0,0-1 0,0-3 0,0 1 0,0 1 0,0-2 0,0-2 0,0 0 0,0-1 0,0 1 0,0 1 0,0 0 0,0-1 0,0-1 0,0 0 0,0 2 0,0 0 0,0 1 0,0 0 0,0 0 0,0 3 0,0-2 0,0 4 0,0-3 0,0 1 0,0 0 0,0 1 0,0-2 0,0 1 0,0 0 0,0 0 0,0-1 0,0 1 0,0 1 0,0-1 0,0-1 0,0 2 0,0-2 0,0-1 0,0-2 0,0-1 0,0-1 0,0-1 0,0 0 0,0 0 0,0-1 0,0 1 0,0 0 0,0 0 0,0 0 0,0 0 0,0 0 0,0 0 0,0 0 0,0 0 0,0 0 0,0 0 0,0 0 0,0 0 0,0 0 0,0 0 0</inkml:trace>
  </inkml:traceGroup>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8T23:14:16.777"/>
    </inkml:context>
    <inkml:brush xml:id="br0">
      <inkml:brushProperty name="width" value="0.06667" units="cm"/>
      <inkml:brushProperty name="height" value="0.06667" units="cm"/>
      <inkml:brushProperty name="ignorePressure" value="1"/>
    </inkml:brush>
  </inkml:definitions>
  <inkml:traceGroup>
    <inkml:annotationXML>
      <emma:emma xmlns:emma="http://www.w3.org/2003/04/emma" version="1.0">
        <emma:interpretation id="{893759DB-822A-49EB-8704-4F7DDAF5E339}" emma:medium="tactile" emma:mode="ink">
          <msink:context xmlns:msink="http://schemas.microsoft.com/ink/2010/main" type="inkDrawing" rotatedBoundingBox="17346,13007 20025,4581 20642,4777 17963,13204" semanticType="callout" shapeName="Other">
            <msink:sourceLink direction="with" ref="{7D35CD54-81C4-440C-B7B7-620330A8620B}"/>
            <msink:sourceLink direction="with" ref="{46F3F3F8-E163-4370-BD91-CA36A24174D3}"/>
          </msink:context>
        </emma:interpretation>
      </emma:emma>
    </inkml:annotationXML>
    <inkml:trace contextRef="#ctx0" brushRef="#br0">4269 122 16384,'0'0'0,"0"0"0,0 0 0,0 0 0,0 0 0,0 0 0,0 0 0,0 0 0,0 0 0,0 0 0,0 0 0,0 0 0,0 0 0,0 0 0,0 0 0,0 0 0,0 0 0,0 0 0,0 0 0,0 0 0,0 2 0,0 2 0,0-1 0,0 2 0,-1-1 0,0 3 0,0-2 0,0 3 0,0-2 0,1 1 0,0-1 0,0 2 0,0 3 0,0 1 0,-2 2 0,0 2 0,0 2 0,1 2 0,0 2 0,0 3 0,-1 0 0,2-1 0,-2-1 0,1 1 0,0 0 0,-1-1 0,2 0 0,0-1 0,-1-2 0,1-2 0,0 0 0,0-1 0,0 3 0,0 0 0,0 0 0,0 3 0,-1 0 0,1 2 0,-2 1 0,1 0 0,1 2 0,-2 3 0,1 1 0,1-2 0,-1-2 0,0-3 0,1-1 0,0-2 0,0 4 0,0 1 0,0 3 0,-1 1 0,-1 2 0,-1 3 0,0 1 0,1 1 0,0-2 0,1-3 0,1-3 0,0-2 0,-2-3 0,1 1 0,-1 3 0,1 2 0,0 0 0,-1 4 0,0 2 0,1 0 0,-1 3 0,0-2 0,-2 0 0,0-5 0,0-2 0,-1 0 0,2 0 0,-1-2 0,3 2 0,-1 1 0,1 0 0,-1 1 0,-1 3 0,-2 1 0,-1 1 0,2-1 0,-4-3 0,-2-1 0,-1-4 0,0-1 0,-1-1 0,0-1 0,-2 1 0,2 0 0,0 2 0,1 0 0,-1 3 0,1 0 0,1 1 0,-1-1 0,2-4 0,2-2 0,1-2 0,0-1 0,1-4 0,0 3 0,-1 2 0,1 2 0,-1 0 0,-1 4 0,-1 2 0,-1 1 0,0 0 0,0 3 0,-3-2 0,-1-1 0,0-2 0,-1-3 0,0-3 0,1 0 0,-3 0 0,2 1 0,-2 1 0,0 3 0,0 2 0,0 0 0,2 2 0,-2 0 0,3-1 0,-2 0 0,1-1 0,0-3 0,0-1 0,0-2 0,-1 0 0,0-1 0,-2 3 0,0 0 0,-3 4 0,-1 1 0,-3 2 0,2 0 0,0-2 0,1-1 0,4-3 0,2-3 0,3-2 0,-1-3 0,2 0 0,-3 0 0,-1 1 0,-2 2 0,-2 2 0,0 0 0,-2 1 0,0 2 0,-2 1 0,0-1 0,2 1 0,1 2 0,1-1 0,1-2 0,2-2 0,0-3 0,0-1 0,-1 1 0,-1 1 0,-2 2 0,-2 4 0,-2 5 0,-2 3 0,-1 1 0,2 1 0,1-4 0,3-1 0,2-4 0,2-3 0,4-2 0,0 0 0,0 0 0,0-1 0,0 2 0,0 2 0,-1 2 0,-2 3 0,-1 4 0,-1 0 0,0-2 0,1-2 0,-1-4 0,0 0 0,1-2 0,0-1 0,0 0 0,1 5 0,1 1 0,0 4 0,0 3 0,1 1 0,0-1 0,0-4 0,0-3 0,1-2 0,0 0 0,0 0 0,2 4 0,-2 6 0,0 6 0,0 3 0,-1 0 0,1-3 0,0-2 0,0 0 0,-1-1 0,1 1 0,1 2 0,-1 4 0,1 0 0,2-1 0,1-3 0,1-4 0,3-4 0,-1-1 0,-1 1 0,2-1 0,0 3 0,0 2 0,1 2 0,-1-1 0,0-2 0,1 0 0,-1-2 0,0 1 0,1 3 0,-1 3 0,2 2 0,0-1 0,1-2 0,1-5 0,0-3 0,0-4 0,-1-3 0,-1-2 0,1-2 0,0 0 0,0 2 0,1 4 0,0 4 0,-1 4 0,1 0 0,1-1 0,-1-1 0,1-3 0,0-2 0,0-3 0,0-2 0,0 0 0,0 0 0,1 1 0,-1 1 0,3 1 0,-1-3 0,-1 0 0,1-3 0,-1-3 0,-1-4 0,0 0 0,0-2 0,0-1 0,0 0 0,0 2 0,2-1 0,-2 0 0,1-1 0,1 1 0,-1-1 0,0 1 0,1 2 0,0 4 0,0 1 0,0 3 0,0 1 0,-1 0 0,-1-3 0,0-2 0,0-2 0,0-1 0,0-3 0,0-2 0,0-1 0,0-3 0,0 0 0,0-2 0,0-2 0,0-2 0,0-3 0,0-2 0,0 0 0,0-2 0,0 1 0,0 0 0,0 0 0</inkml:trace>
  </inkml:traceGroup>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0:40:59.096"/>
    </inkml:context>
    <inkml:brush xml:id="br0">
      <inkml:brushProperty name="width" value="0.06667" units="cm"/>
      <inkml:brushProperty name="height" value="0.06667" units="cm"/>
      <inkml:brushProperty name="ignorePressure" value="1"/>
    </inkml:brush>
    <inkml:brush xml:id="br1">
      <inkml:brushProperty name="width" value="0.16933" units="cm"/>
      <inkml:brushProperty name="height" value="0.16933" units="cm"/>
      <inkml:brushProperty name="ignorePressure" value="1"/>
    </inkml:brush>
  </inkml:definitions>
  <inkml:traceGroup>
    <inkml:annotationXML>
      <emma:emma xmlns:emma="http://www.w3.org/2003/04/emma" version="1.0">
        <emma:interpretation id="{8AF5EE7C-4E2C-4DD7-879B-5E48DEEB2908}" emma:medium="tactile" emma:mode="ink">
          <msink:context xmlns:msink="http://schemas.microsoft.com/ink/2010/main" type="inkDrawing" rotatedBoundingBox="15113,4546 18705,13217 17973,13521 14380,4849" semanticType="callout" shapeName="Other">
            <msink:sourceLink direction="with" ref="{15C5E6F6-6494-4D6A-9847-61D44CFD2589}"/>
            <msink:sourceLink direction="with" ref="{7D35CD54-81C4-440C-B7B7-620330A8620B}"/>
          </msink:context>
        </emma:interpretation>
      </emma:emma>
    </inkml:annotationXML>
    <inkml:trace contextRef="#ctx0" brushRef="#br0">1920 165 16384,'0'0'0,"0"0"0,0 0 0,0 0 0,0 0 0,0 0 0,0 0 0,0 0 0,0 0 0,0 0 0,0 0 0,0 0 0,0 0 0,0 0 0,0 0 0,0 0 0,0 2 0,0 3 0,0 4 0,0 1 0,0 3 0,-2 2 0,0 1 0,-2 4 0,0 2 0,1 3 0,0 0 0,1-1 0,1-2 0,0-2 0,1-3 0,0-1 0,0-2 0,0 0 0,0-1 0,0 1 0,0 2 0,1 2 0,-1 2 0,0 2 0,0 2 0,0 3 0,0 3 0,0 1 0,0 1 0,0 1 0,0-2 0,0-3 0,0-4 0,0-1 0,0-3 0,0-1 0,0 1 0,1 3 0,0 2 0,1 4 0,-1 2 0,1 4 0,1 2 0,2 3 0,-1 1 0,0-2 0,-1-1 0,2-3 0,0 0 0,1 2 0,0 1 0,0 2 0,2 1 0,2 4 0,1 0 0,1-2 0,2-2 0,-2-3 0,1-3 0,0-1 0,0 0 0,3 3 0,1 4 0,3 6 0,0 3 0,-1-2 0,0 0 0,-1-3 0,0-3 0,2-1 0,0 0 0,3 3 0,-1 0 0,3 3 0,-1 2 0,2 1 0,1-3 0,-1-2 0,0-2 0,0-3 0,3 3 0,2 2 0,3 3 0,1 3 0,0-1 0,-4-1 0,-2-3 0,-3-2 0,-3 0 0,1 3 0,0 5 0,4 4 0,3 0 0,2 0 0,1-5 0,1-5 0,1-3 0,2-3 0,1 3 0,0 0 0,-2 3 0,-1 1 0,2 2 0,-1 1 0,2-3 0,-2-4 0,0-3 0,-2-3 0,1 0 0,0 2 0,0 0 0,-3 1 0,-4 0 0,-3 0 0,-4-3 0,-2-2 0,1-2 0,-1-2 0,2-3 0,2-2 0,1 2 0,1 0 0,2 3 0,1 3 0,0 1 0,-1 1 0,-2 1 0,-2-3 0,-4-1 0,1-2 0,-2-3 0,0-1 0,-1-2 0,0 1 0,0 0 0,-2 1 0,-1 3 0,0 0 0,-1 3 0,0 1 0,-1-1 0,1-1 0,1 0 0,0-3 0,0-2 0,-1-3 0,-1-2 0,0 0 0,-2-2 0,1 0 0,0 0 0,-1 0 0,2 1 0,0 2 0,0 1 0,1 2 0,0 0 0,-1 1 0,1 0 0,-1 1 0,-2-1 0,-1-2 0,-2-2 0,-1-2 0,0 1 0,-1-2 0,2 1 0,-2-1 0,1 2 0,-1 0 0,1 3 0,0 0 0,-1 2 0,1-1 0,0 2 0,0 0 0,-1 2 0,-2-1 0,0-2 0,0-1 0,0-2 0,2-3 0,0 1 0,1-2 0,-1 1 0,2-1 0,-2 0 0,1 0 0,0 2 0,0 1 0,0 1 0,0 3 0,0 1 0,0 0 0,-1 1 0,2 2 0,-2-3 0,1-1 0,-1-1 0,-1-2 0,-1-2 0,1 0 0,-2 0 0,1 1 0,-1 2 0,0 3 0,1 4 0,1 3 0,1 3 0,0 0 0,0-2 0,-1-1 0,1-4 0,-1-4 0,-2-3 0,0-1 0,0-4 0,1 0 0,0-1 0,0 1 0,2-1 0,0 3 0,1 2 0,0 2 0,-1 3 0,2 3 0,-1 2 0,-1-1 0,1 0 0,-2-3 0,-1-2 0,0-3 0,0-2 0,0-2 0,0-2 0,1-2 0,1 0 0,0 1 0,0 3 0,1 3 0,0 1 0,0 3 0,-1 1 0,1 2 0,1 2 0,-3 0 0,1-2 0,-2-3 0,-1-2 0,-1-3 0,-1-2 0,2-1 0,-2 0 0,1 0 0,0 1 0,0-2 0,0 0 0,1 0 0,-1-1 0,0-2 0,-1-1 0,0 2 0,2 0 0,0 1 0,-1 3 0,0 2 0,0-1 0,-2 1 0,0-2 0,0-2 0,0-1 0,0-1 0,0-2 0,1 0 0,1-3 0,0 0 0,1 1 0,0 1 0,-2 0 0,0-1 0,2 2 0,-2 0 0,1-2 0,-1-2 0,-1-1 0,1-1 0,-1 1 0,0 1 0,0-1 0,0 1 0,0 0 0,0-1 0,0-1 0,0 0 0,0 0 0,0-1 0,0-1 0,0 1 0,0 0 0,0-3 0,0 1 0,0 1 0,0-2 0,0-2 0,0 0 0,0-1 0,0 1 0,0 1 0,0 0 0,0-1 0,0-1 0,0 0 0,0 2 0,0 0 0,0 1 0,0 0 0,0 0 0,0 3 0,0-2 0,0 3 0,0-2 0,0 1 0,0 0 0,0 1 0,0-2 0,0 1 0,0 0 0,0 0 0,0-1 0,0 1 0,0 0 0,0 0 0,0-1 0,0 2 0,0-2 0,0-1 0,0-2 0,0-1 0,0-1 0,0-1 0,0 0 0,0 0 0,0-1 0,0 1 0,0 0 0,0 0 0,0 0 0,0 0 0,0 0 0,0 0 0,0 0 0,0 0 0,0 0 0,0 0 0,0 0 0,0 0 0,0 0 0,0 0 0</inkml:trace>
    <inkml:trace contextRef="#ctx0" brushRef="#br1" timeOffset="-9.46259E6">4945 8466 16384,'0'0'0,"0"0"0,0 0 0,0 0 0,0 0 0,0 0 0,0 0 0,0 0 0,0 0 0,0 0 0,0 0 0,0 0 0,0 0 0,0 0 0,0 0 0,0 0 0,0 0 0,0 0 0,0 0 0,0 0 0,0 0 0,0 0 0,0 0 0,0 0 0,0 0 0,1 4 0,2 4 0,2 7 0,0 5 0,2 4 0,1 3 0,-1 1 0,1 1 0,0 2 0,0 1 0,0 2 0,-2 3 0,-1 0 0,-2 0 0,-1-1 0,-1-2 0,-1-3 0,-1-5 0,1-4 0,0-3 0,-1-7 0,1-1 0,0-3 0,0-3 0,0-2 0,0-3 0,0 1 0,0-2 0,0 1 0,0 0 0,0-1 0,0 1 0,0-1 0,0 1 0,0 0 0,0 0 0,0 0 0,0 0 0,0 0 0,0 0 0,0 0 0,0 0 0,0 0 0</inkml:trace>
  </inkml:traceGroup>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0:40:59.099"/>
    </inkml:context>
    <inkml:brush xml:id="br0">
      <inkml:brushProperty name="width" value="0.06667" units="cm"/>
      <inkml:brushProperty name="height" value="0.06667" units="cm"/>
      <inkml:brushProperty name="ignorePressure" value="1"/>
    </inkml:brush>
    <inkml:brush xml:id="br1">
      <inkml:brushProperty name="width" value="0.16933" units="cm"/>
      <inkml:brushProperty name="height" value="0.16933" units="cm"/>
      <inkml:brushProperty name="ignorePressure" value="1"/>
    </inkml:brush>
  </inkml:definitions>
  <inkml:traceGroup>
    <inkml:annotationXML>
      <emma:emma xmlns:emma="http://www.w3.org/2003/04/emma" version="1.0">
        <emma:interpretation id="{9587E299-D3A5-4E3A-A758-D177495AA8B3}" emma:medium="tactile" emma:mode="ink">
          <msink:context xmlns:msink="http://schemas.microsoft.com/ink/2010/main" type="inkDrawing" rotatedBoundingBox="14707,13331 18583,4372 19541,4786 15665,13746" semanticType="callout" shapeName="Other">
            <msink:sourceLink direction="with" ref="{15C5E6F6-6494-4D6A-9847-61D44CFD2589}"/>
            <msink:sourceLink direction="with" ref="{7D35CD54-81C4-440C-B7B7-620330A8620B}"/>
          </msink:context>
        </emma:interpretation>
      </emma:emma>
    </inkml:annotationXML>
    <inkml:trace contextRef="#ctx0" brushRef="#br0">5260 122 16384,'0'0'0,"0"0"0,0 0 0,0 0 0,0 0 0,0 0 0,0 0 0,0 0 0,0 0 0,0 0 0,0 0 0,0 0 0,0 0 0,0 0 0,0 0 0,0 0 0,0 0 0,0 0 0,0 0 0,0 0 0,0 2 0,0 2 0,0-1 0,-1 2 0,0-1 0,-1 3 0,1-2 0,0 3 0,0-2 0,1 1 0,0 0 0,0 1 0,0 3 0,-1 1 0,-1 2 0,-1 2 0,0 2 0,1 3 0,1 1 0,-1 3 0,0 0 0,1-1 0,-1 0 0,0 0 0,0 0 0,0-1 0,2 1 0,-1-2 0,0-2 0,1-2 0,0 0 0,0 0 0,0 2 0,0 0 0,0 0 0,0 3 0,-1 1 0,0 1 0,-1 1 0,1 0 0,0 3 0,-1 2 0,0 1 0,2-1 0,-2-3 0,1-3 0,1-1 0,0-1 0,0 3 0,0 1 0,0 3 0,-1 2 0,-2 1 0,-1 3 0,-1 2 0,2 0 0,0-2 0,1-2 0,2-4 0,0-2 0,-2-2 0,0 0 0,0 3 0,0 2 0,0 1 0,-1 3 0,1 2 0,0 1 0,-1 2 0,0-1 0,-2-1 0,-1-5 0,0-1 0,-1-1 0,2 0 0,0-1 0,3 1 0,-1 1 0,2 0 0,-2 2 0,-2 2 0,-2 2 0,-1 0 0,1-1 0,-4-2 0,-3-2 0,-2-4 0,0 0 0,-2-2 0,0-1 0,-1 1 0,1 1 0,0 1 0,2 0 0,-1 3 0,1 1 0,1 0 0,0-1 0,2-3 0,2-3 0,2-2 0,1-1 0,1-3 0,-1 2 0,0 2 0,0 2 0,0 1 0,-3 3 0,-1 2 0,0 2 0,-1-1 0,-1 3 0,-3-1 0,-2-2 0,0-2 0,-1-3 0,0-2 0,0-1 0,-2 0 0,1 1 0,-2 2 0,-1 2 0,1 2 0,0 1 0,2 1 0,-1 0 0,2 0 0,-1-1 0,1-1 0,-1-2 0,1-2 0,-1-2 0,-1 0 0,0 0 0,-2 2 0,-1 0 0,-4 4 0,-2 2 0,-3 1 0,2 0 0,0-1 0,2-2 0,5-3 0,3-2 0,4-3 0,0-3 0,1 0 0,-3 1 0,-2 0 0,-3 2 0,-2 2 0,-1 0 0,-2 2 0,-1 1 0,-2 1 0,0 0 0,2 0 0,2 2 0,1 0 0,2-3 0,3-2 0,-1-3 0,1 0 0,-1 0 0,-3 1 0,-1 2 0,-5 5 0,-2 4 0,-3 3 0,0 2 0,1 0 0,2-3 0,4-2 0,4-4 0,3-2 0,4-3 0,1 0 0,0 0 0,1 0 0,-1 1 0,0 2 0,-2 2 0,-2 4 0,-1 3 0,-2 1 0,-1-3 0,2-2 0,-1-3 0,1-1 0,0-2 0,0-1 0,0 1 0,2 4 0,1 1 0,0 5 0,1 2 0,0 2 0,1-2 0,-1-4 0,1-2 0,1-3 0,1 0 0,-1 1 0,2 3 0,-1 6 0,-1 7 0,0 2 0,-1 1 0,0-4 0,1-1 0,0-1 0,0 0 0,0 0 0,1 3 0,-1 3 0,2 1 0,2-2 0,2-2 0,2-5 0,3-3 0,-1-2 0,0 1 0,1 0 0,1 2 0,0 3 0,0 1 0,0-1 0,0-1 0,1-1 0,-1-1 0,0 0 0,1 4 0,-1 2 0,3 3 0,-1-2 0,2-2 0,1-4 0,1-4 0,0-3 0,-2-4 0,-1-2 0,0-2 0,1 1 0,1 1 0,0 4 0,1 5 0,-2 3 0,2 1 0,0-2 0,0-1 0,1-2 0,0-3 0,0-3 0,0-1 0,0-1 0,0 0 0,1 2 0,0 0 0,3 1 0,-2-2 0,0-1 0,1-3 0,-2-3 0,-1-3 0,0-1 0,0-2 0,0-1 0,0 0 0,1 2 0,1 0 0,-1-1 0,0-1 0,2 1 0,-2-1 0,1 2 0,0 1 0,2 4 0,-1 1 0,0 3 0,-1 2 0,0-1 0,-2-3 0,0-1 0,0-3 0,0-1 0,0-3 0,0-2 0,0-1 0,0-2 0,0-1 0,0-2 0,0-2 0,0-2 0,0-3 0,0-2 0,0 0 0,0-2 0,0 1 0,0 0 0,0 0 0</inkml:trace>
    <inkml:trace contextRef="#ctx0" brushRef="#br1" timeOffset="-9.46789E6">2115 8670 16384,'0'0'0,"0"0"0,0 0 0,0 0 0,0 0 0,0 0 0,0 0 0,0 0 0,0 0 0,0 0 0,0 0 0,0 0 0,0 0 0,0 0 0,0 4 0,-2 10 0,-1 13 0,-1 12 0,-1 7 0,2 4 0,1-2 0,1-3 0,0-5 0,1-4 0,0-5 0,0-2 0,0-1 0,1 0 0,-1 1 0,0 2 0,0-1 0,0 1 0,0-4 0,0-2 0,0-3 0,0-5 0,0-3 0,0-3 0,0-3 0,0-3 0,0-2 0,0-2 0,0-1 0,0 0 0,0-1 0,0 1 0,0 0 0,0-1 0,0 1 0,0 0 0,0 0 0,0 0 0,0 0 0,0 0 0,0 0 0,0 0 0</inkml:trace>
  </inkml:traceGroup>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0:41:52.679"/>
    </inkml:context>
    <inkml:brush xml:id="br0">
      <inkml:brushProperty name="width" value="0.06667" units="cm"/>
      <inkml:brushProperty name="height" value="0.06667" units="cm"/>
      <inkml:brushProperty name="ignorePressure" value="1"/>
    </inkml:brush>
  </inkml:definitions>
  <inkml:traceGroup>
    <inkml:annotationXML>
      <emma:emma xmlns:emma="http://www.w3.org/2003/04/emma" version="1.0">
        <emma:interpretation id="{B913A2FA-DE36-4ACC-9E23-8DCA7F5AA6CD}" emma:medium="tactile" emma:mode="ink">
          <msink:context xmlns:msink="http://schemas.microsoft.com/ink/2010/main" type="inkDrawing" rotatedBoundingBox="15159,13013 17439,4448 17976,4591 15696,13156" semanticType="callout" shapeName="Other">
            <msink:sourceLink direction="with" ref="{7D35CD54-81C4-440C-B7B7-620330A8620B}"/>
          </msink:context>
        </emma:interpretation>
      </emma:emma>
    </inkml:annotationXML>
    <inkml:trace contextRef="#ctx0" brushRef="#br0">3936 122 16384,'0'0'0,"0"0"0,0 0 0,0 0 0,0 0 0,0 0 0,0 0 0,0 0 0,0 0 0,0 0 0,0 0 0,0 0 0,0 0 0,0 0 0,0 0 0,0 0 0,0 0 0,0 0 0,0 0 0,0 0 0,0 2 0,0 2 0,0-1 0,0 2 0,-1-1 0,0 3 0,1-2 0,-1 3 0,0-2 0,1 1 0,0 0 0,0 1 0,0 3 0,0 1 0,-1 2 0,-1 2 0,0 2 0,1 3 0,0 1 0,0 3 0,0 0 0,0-1 0,0 0 0,0 0 0,0 0 0,0-1 0,1 1 0,-1-2 0,1-2 0,0-2 0,0 0 0,0 0 0,0 2 0,0 0 0,0 0 0,0 3 0,-1 1 0,0 1 0,0 2 0,1-1 0,-1 3 0,0 2 0,0 1 0,1-1 0,-1-3 0,0-3 0,1-1 0,0-1 0,0 3 0,0 1 0,0 3 0,-1 2 0,0 1 0,-2 3 0,0 2 0,2 0 0,-1-2 0,1-2 0,1-4 0,0-2 0,-1-2 0,-1 0 0,1 3 0,0 2 0,0 1 0,-1 3 0,1 2 0,0 1 0,-1 2 0,0-1 0,-1-1 0,0-5 0,-1-1 0,0-1 0,1 0 0,1-1 0,0 1 0,1 1 0,0 1 0,-1 1 0,-1 2 0,-1 2 0,0 0 0,0-1 0,-3-2 0,-1-2 0,-1-4 0,-1 0 0,0-2 0,-1-1 0,0 1 0,1 1 0,-1 1 0,2 0 0,-1 3 0,1 1 0,0 0 0,0-1 0,2-3 0,0-3 0,2-2 0,0-1 0,1-3 0,0 2 0,-1 2 0,0 2 0,1 1 0,-3 3 0,0 2 0,0 2 0,0-1 0,-2 3 0,-1-1 0,-1-2 0,0-2 0,0-3 0,-1-2 0,0-1 0,-1 0 0,1 2 0,-1 1 0,-1 2 0,0 2 0,1 1 0,1 1 0,-1 0 0,1 0 0,0-1 0,0-1 0,0-2 0,0-2 0,0-2 0,-1 0 0,1 0 0,-2 2 0,-1 0 0,-2 4 0,-1 2 0,-2 1 0,1 0 0,1-1 0,0-2 0,4-3 0,1-2 0,2-3 0,1-3 0,0 0 0,-2 1 0,0 0 0,-3 2 0,-1 2 0,0 0 0,-2 2 0,0 1 0,-1 1 0,0 0 0,1 0 0,1 2 0,1 0 0,0-3 0,3-2 0,-1-3 0,1 1 0,-1-1 0,-2 1 0,-1 2 0,-2 5 0,-1 4 0,-2 3 0,0 2 0,0 0 0,2-3 0,1-2 0,4-4 0,1-2 0,2-3 0,1 0 0,0 0 0,0 0 0,0 1 0,0 2 0,-1 2 0,-1 4 0,-1 3 0,-2 1 0,1-3 0,0-2 0,0-3 0,0-1 0,1-2 0,-1-1 0,1 1 0,0 4 0,1 1 0,1 5 0,-1 2 0,1 2 0,0-2 0,0-4 0,0-1 0,1-4 0,1 0 0,-1 1 0,1 3 0,-1 6 0,0 7 0,0 2 0,0 1 0,-1-4 0,1-1 0,0-1 0,0 0 0,0 0 0,0 3 0,0 3 0,1 1 0,1-2 0,2-2 0,0-5 0,3-3 0,-2-2 0,1 1 0,1 0 0,-1 2 0,1 3 0,0 1 0,0-1 0,0 0 0,1-2 0,-1-1 0,-1 0 0,2 4 0,-1 2 0,2 3 0,-1-2 0,1-2 0,1-4 0,0-4 0,1-3 0,-2-4 0,-1-2 0,1-2 0,0 1 0,1 1 0,0 4 0,0 5 0,0 3 0,0 1 0,1-2 0,-1-1 0,1-2 0,0-3 0,0-3 0,0-1 0,0-1 0,0 0 0,1 2 0,-1 0 0,2 1 0,0-2 0,-1-1 0,1-2 0,-2-4 0,0-3 0,0-1 0,0-2 0,0-1 0,0 0 0,1 2 0,0 0 0,-1-1 0,1-1 0,1 1 0,-2-1 0,2 2 0,-1 1 0,1 4 0,0 1 0,0 3 0,-1 2 0,0-1 0,-1-3 0,0-1 0,0-3 0,0-1 0,0-3 0,0-2 0,0-1 0,0-2 0,0-1 0,0-2 0,0-2 0,0-2 0,0-3 0,0-2 0,0 0 0,0-2 0,0 1 0,0 0 0,0 0 0</inkml:trace>
  </inkml:traceGroup>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09T00:42:05.914"/>
    </inkml:context>
    <inkml:brush xml:id="br0">
      <inkml:brushProperty name="width" value="0.06667" units="cm"/>
      <inkml:brushProperty name="height" value="0.06667" units="cm"/>
      <inkml:brushProperty name="ignorePressure" value="1"/>
    </inkml:brush>
  </inkml:definitions>
  <inkml:traceGroup>
    <inkml:annotationXML>
      <emma:emma xmlns:emma="http://www.w3.org/2003/04/emma" version="1.0">
        <emma:interpretation id="{A9A3A6DA-8C11-4DD1-9655-60BAC7F34163}" emma:medium="tactile" emma:mode="ink">
          <msink:context xmlns:msink="http://schemas.microsoft.com/ink/2010/main" type="inkDrawing" rotatedBoundingBox="16432,4298 21278,12694 20474,13158 15629,4762" semanticType="callout" shapeName="Other">
            <msink:sourceLink direction="with" ref="{15C5E6F6-6494-4D6A-9847-61D44CFD2589}"/>
            <msink:sourceLink direction="with" ref="{7D35CD54-81C4-440C-B7B7-620330A8620B}"/>
          </msink:context>
        </emma:interpretation>
      </emma:emma>
    </inkml:annotationXML>
    <inkml:trace contextRef="#ctx0" brushRef="#br0">1929 165 16384,'0'0'0,"0"0"0,0 0 0,0 0 0,0 0 0,0 0 0,0 0 0,0 0 0,0 0 0,0 0 0,0 0 0,0 0 0,0 0 0,0 0 0,0 0 0,0 0 0,0 2 0,0 3 0,0 5 0,0 0 0,0 3 0,-3 3 0,0 0 0,-3 5 0,1 2 0,1 3 0,0-1 0,1 0 0,1-2 0,1-2 0,1-4 0,0 0 0,0-3 0,0 1 0,0-2 0,0 2 0,0 1 0,1 3 0,-1 2 0,0 1 0,0 3 0,0 3 0,0 3 0,0 1 0,0 1 0,0 1 0,0-2 0,0-3 0,0-4 0,0-1 0,0-3 0,0-2 0,0 2 0,2 3 0,-1 1 0,2 5 0,-2 3 0,2 3 0,1 2 0,3 3 0,-1 2 0,-1-3 0,0-1 0,1-3 0,1 1 0,2 1 0,-1 1 0,0 3 0,4 0 0,1 4 0,3 1 0,0-3 0,4-1 0,-4-4 0,3-3 0,-1-1 0,0 1 0,4 2 0,1 4 0,5 7 0,0 3 0,-2-3 0,1 1 0,-2-4 0,0-2 0,3-2 0,-1 1 0,5 2 0,-1 0 0,4 4 0,-2 2 0,3 0 0,2-2 0,-2-2 0,0-3 0,0-3 0,4 4 0,3 1 0,5 4 0,0 3 0,1-2 0,-6 0 0,-3-3 0,-4-3 0,-4 1 0,1 2 0,1 6 0,5 4 0,4 0 0,3 0 0,1-6 0,1-4 0,2-4 0,3-2 0,1 2 0,1 1 0,-4 2 0,-1 2 0,3 1 0,-2 2 0,3-3 0,-2-5 0,-1-2 0,-2-4 0,1 0 0,0 2 0,0 1 0,-4 0 0,-6 0 0,-4 1 0,-5-4 0,-4-2 0,3-2 0,-3-2 0,4-3 0,2-2 0,2 2 0,1 0 0,3 3 0,1 3 0,1 1 0,-3 2 0,-1 0 0,-4-3 0,-5-1 0,1-2 0,-3-3 0,1-1 0,-2-2 0,0 1 0,0 0 0,-3 1 0,-1 3 0,0 0 0,-2 3 0,0 1 0,-1-1 0,2-1 0,1 0 0,0-3 0,-1-2 0,0-3 0,-2-2 0,0-1 0,-3-1 0,2 0 0,0-1 0,-2 1 0,3 1 0,0 2 0,0 0 0,1 3 0,1 0 0,-2 1 0,1 0 0,0 1 0,-4-1 0,-1-2 0,-3-3 0,-1-1 0,-1 1 0,0-2 0,2 0 0,-3 0 0,2 2 0,-2 0 0,2 2 0,0 1 0,-2 2 0,2-1 0,-1 2 0,1 0 0,-2 2 0,-2-1 0,-1-2 0,1-1 0,0-3 0,2-2 0,0 1 0,2-2 0,-2 0 0,3 0 0,-2 0 0,0-1 0,1 3 0,0 1 0,0 1 0,-1 3 0,1 1 0,0 0 0,-2 0 0,3 4 0,-2-5 0,0 0 0,0-1 0,-2-2 0,-2-2 0,2 0 0,-3-1 0,2 2 0,-2 2 0,0 3 0,2 4 0,1 3 0,1 3 0,0 1 0,1-3 0,-2-1 0,1-4 0,-1-4 0,-3-3 0,0-1 0,0-5 0,2 1 0,0-1 0,-1 0 0,3 0 0,1 3 0,0 1 0,1 3 0,-1 3 0,2 3 0,-2 2 0,0-1 0,0 0 0,-2-3 0,-1-2 0,-1-3 0,1-2 0,0-2 0,-1-3 0,2-1 0,1-1 0,1 2 0,-1 3 0,2 2 0,0 2 0,-1 3 0,0 1 0,0 2 0,2 2 0,-4 0 0,2-2 0,-4-3 0,-1-2 0,-1-3 0,-1-3 0,2 0 0,-3 0 0,2-1 0,0 2 0,-1-2 0,1-1 0,1 1 0,-1-2 0,0-1 0,-2-2 0,1 3 0,2-1 0,0 2 0,-1 3 0,0 1 0,-1 0 0,-2 1 0,0-2 0,0-3 0,0 0 0,0-2 0,0-1 0,2-1 0,1-2 0,-1-1 0,3 1 0,-1 2 0,-3-1 0,0 0 0,4 1 0,-4 1 0,2-3 0,-2-2 0,-1 0 0,2-2 0,-2 1 0,0 2 0,0-2 0,0 1 0,0 1 0,0-2 0,0-1 0,0 0 0,0 1 0,0-2 0,0-1 0,0 1 0,0 1 0,0-4 0,0 1 0,0 1 0,0-2 0,0-2 0,0 0 0,0-1 0,0 2 0,0 0 0,0 0 0,0-1 0,0-1 0,0 0 0,0 2 0,0 0 0,0 1 0,0 0 0,0 0 0,0 4 0,0-3 0,0 3 0,0-2 0,0 2 0,0-1 0,0 1 0,0-2 0,0 2 0,0-1 0,0 0 0,0-1 0,0 1 0,0 1 0,0-1 0,0-1 0,0 2 0,0-1 0,0-2 0,0-2 0,0-1 0,0-1 0,0-1 0,0 0 0,0 0 0,0-1 0,0 1 0,0 0 0,0 0 0,0 0 0,0 0 0,0 0 0,0 0 0,0 0 0,0 0 0,0 0 0,0 0 0,0 0 0,0 0 0,0 0 0,0 0 0</inkml:trace>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350A32-53F9-466E-9DAE-E6BF7206E9A2}" type="datetimeFigureOut">
              <a:rPr lang="nb-NO" smtClean="0"/>
              <a:t>28.04.2017</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1DC553-5584-4781-BE03-BD95969CD939}" type="slidenum">
              <a:rPr lang="nb-NO" smtClean="0"/>
              <a:t>‹#›</a:t>
            </a:fld>
            <a:endParaRPr lang="nb-NO"/>
          </a:p>
        </p:txBody>
      </p:sp>
    </p:spTree>
    <p:extLst>
      <p:ext uri="{BB962C8B-B14F-4D97-AF65-F5344CB8AC3E}">
        <p14:creationId xmlns:p14="http://schemas.microsoft.com/office/powerpoint/2010/main" val="3679584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a:t>
            </a:r>
            <a:r>
              <a:rPr lang="en-US" baseline="0"/>
              <a:t> </a:t>
            </a:r>
            <a:r>
              <a:rPr lang="en-US" baseline="0" dirty="0"/>
              <a:t>was</a:t>
            </a:r>
            <a:r>
              <a:rPr lang="en-US" dirty="0"/>
              <a:t> a student at NTNU,</a:t>
            </a:r>
            <a:r>
              <a:rPr lang="en-US" baseline="0" dirty="0"/>
              <a:t> and</a:t>
            </a:r>
            <a:r>
              <a:rPr lang="en-US" dirty="0"/>
              <a:t> I've studied music technology and computer science there. Last year, I did a project where I combined music technology</a:t>
            </a:r>
            <a:r>
              <a:rPr lang="en-US" baseline="0" dirty="0"/>
              <a:t> and AI. I </a:t>
            </a:r>
            <a:r>
              <a:rPr lang="en-US" dirty="0"/>
              <a:t>creating a piece of software where you can input two sounds and say I'd like the first sound to sound like the other sound. This is achieved by using cross-adaptive audio effects. I'll explain how that works in a moment, but first let's listen to some example sounds.</a:t>
            </a:r>
            <a:endParaRPr lang="nb-NO" dirty="0"/>
          </a:p>
        </p:txBody>
      </p:sp>
      <p:sp>
        <p:nvSpPr>
          <p:cNvPr id="4" name="Slide Number Placeholder 3"/>
          <p:cNvSpPr>
            <a:spLocks noGrp="1"/>
          </p:cNvSpPr>
          <p:nvPr>
            <p:ph type="sldNum" sz="quarter" idx="10"/>
          </p:nvPr>
        </p:nvSpPr>
        <p:spPr/>
        <p:txBody>
          <a:bodyPr/>
          <a:lstStyle/>
          <a:p>
            <a:fld id="{0B1DC553-5584-4781-BE03-BD95969CD939}" type="slidenum">
              <a:rPr lang="nb-NO" smtClean="0"/>
              <a:t>1</a:t>
            </a:fld>
            <a:endParaRPr lang="nb-NO"/>
          </a:p>
        </p:txBody>
      </p:sp>
    </p:spTree>
    <p:extLst>
      <p:ext uri="{BB962C8B-B14F-4D97-AF65-F5344CB8AC3E}">
        <p14:creationId xmlns:p14="http://schemas.microsoft.com/office/powerpoint/2010/main" val="236435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But we need something mathematically well-defined so the computer also can understand what’s good and bad. We call this a fitness function. It takes in a candidate solution and outputs a number between 0 and 1. 0 being awful and 1 being excellent. In my project I’ve been writing several fitness functions. One of them is based on similarity in the audio features of the output sound compared to the audio features in the target sound.</a:t>
            </a:r>
            <a:endParaRPr lang="en-US" dirty="0"/>
          </a:p>
        </p:txBody>
      </p:sp>
      <p:sp>
        <p:nvSpPr>
          <p:cNvPr id="4" name="Slide Number Placeholder 3"/>
          <p:cNvSpPr>
            <a:spLocks noGrp="1"/>
          </p:cNvSpPr>
          <p:nvPr>
            <p:ph type="sldNum" sz="quarter" idx="10"/>
          </p:nvPr>
        </p:nvSpPr>
        <p:spPr/>
        <p:txBody>
          <a:bodyPr/>
          <a:lstStyle/>
          <a:p>
            <a:fld id="{0B1DC553-5584-4781-BE03-BD95969CD939}" type="slidenum">
              <a:rPr lang="nb-NO" smtClean="0"/>
              <a:t>10</a:t>
            </a:fld>
            <a:endParaRPr lang="nb-NO"/>
          </a:p>
        </p:txBody>
      </p:sp>
    </p:spTree>
    <p:extLst>
      <p:ext uri="{BB962C8B-B14F-4D97-AF65-F5344CB8AC3E}">
        <p14:creationId xmlns:p14="http://schemas.microsoft.com/office/powerpoint/2010/main" val="1874121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This slide shows </a:t>
            </a:r>
            <a:r>
              <a:rPr lang="nb-NO" dirty="0" err="1"/>
              <a:t>two</a:t>
            </a:r>
            <a:r>
              <a:rPr lang="nb-NO" dirty="0"/>
              <a:t> </a:t>
            </a:r>
            <a:r>
              <a:rPr lang="nb-NO" dirty="0" err="1"/>
              <a:t>graphs</a:t>
            </a:r>
            <a:r>
              <a:rPr lang="nb-NO" dirty="0"/>
              <a:t>:</a:t>
            </a:r>
            <a:r>
              <a:rPr lang="nb-NO" baseline="0" dirty="0"/>
              <a:t> </a:t>
            </a:r>
            <a:r>
              <a:rPr lang="nb-NO" dirty="0" err="1"/>
              <a:t>one</a:t>
            </a:r>
            <a:r>
              <a:rPr lang="nb-NO" dirty="0"/>
              <a:t> for an</a:t>
            </a:r>
            <a:r>
              <a:rPr lang="nb-NO" baseline="0" dirty="0"/>
              <a:t> output sound and </a:t>
            </a:r>
            <a:r>
              <a:rPr lang="nb-NO" baseline="0" dirty="0" err="1"/>
              <a:t>one</a:t>
            </a:r>
            <a:r>
              <a:rPr lang="nb-NO" baseline="0" dirty="0"/>
              <a:t> for </a:t>
            </a:r>
            <a:r>
              <a:rPr lang="nb-NO" baseline="0" dirty="0" err="1"/>
              <a:t>the</a:t>
            </a:r>
            <a:r>
              <a:rPr lang="nb-NO" baseline="0" dirty="0"/>
              <a:t> target sound. </a:t>
            </a:r>
            <a:r>
              <a:rPr lang="nb-NO" baseline="0" dirty="0" err="1"/>
              <a:t>We</a:t>
            </a:r>
            <a:r>
              <a:rPr lang="nb-NO" baseline="0" dirty="0"/>
              <a:t> </a:t>
            </a:r>
            <a:r>
              <a:rPr lang="nb-NO" baseline="0" dirty="0" err="1"/>
              <a:t>would</a:t>
            </a:r>
            <a:r>
              <a:rPr lang="nb-NO" baseline="0" dirty="0"/>
              <a:t> like </a:t>
            </a:r>
            <a:r>
              <a:rPr lang="nb-NO" baseline="0" dirty="0" err="1"/>
              <a:t>the</a:t>
            </a:r>
            <a:r>
              <a:rPr lang="nb-NO" baseline="0" dirty="0"/>
              <a:t> </a:t>
            </a:r>
            <a:r>
              <a:rPr lang="nb-NO" baseline="0" dirty="0" err="1"/>
              <a:t>features</a:t>
            </a:r>
            <a:r>
              <a:rPr lang="nb-NO" baseline="0" dirty="0"/>
              <a:t> </a:t>
            </a:r>
            <a:r>
              <a:rPr lang="nb-NO" baseline="0" dirty="0" err="1"/>
              <a:t>of</a:t>
            </a:r>
            <a:r>
              <a:rPr lang="nb-NO" baseline="0" dirty="0"/>
              <a:t> </a:t>
            </a:r>
            <a:r>
              <a:rPr lang="nb-NO" baseline="0" dirty="0" err="1"/>
              <a:t>the</a:t>
            </a:r>
            <a:r>
              <a:rPr lang="nb-NO" baseline="0" dirty="0"/>
              <a:t> output sound to be as </a:t>
            </a:r>
            <a:r>
              <a:rPr lang="nb-NO" baseline="0" dirty="0" err="1"/>
              <a:t>close</a:t>
            </a:r>
            <a:r>
              <a:rPr lang="nb-NO" baseline="0" dirty="0"/>
              <a:t> as </a:t>
            </a:r>
            <a:r>
              <a:rPr lang="nb-NO" baseline="0" dirty="0" err="1"/>
              <a:t>possible</a:t>
            </a:r>
            <a:r>
              <a:rPr lang="nb-NO" baseline="0" dirty="0"/>
              <a:t> to </a:t>
            </a:r>
            <a:r>
              <a:rPr lang="nb-NO" baseline="0" dirty="0" err="1"/>
              <a:t>the</a:t>
            </a:r>
            <a:r>
              <a:rPr lang="nb-NO" baseline="0" dirty="0"/>
              <a:t> target sound. For </a:t>
            </a:r>
            <a:r>
              <a:rPr lang="nb-NO" baseline="0" dirty="0" err="1"/>
              <a:t>every</a:t>
            </a:r>
            <a:r>
              <a:rPr lang="nb-NO" baseline="0" dirty="0"/>
              <a:t> time </a:t>
            </a:r>
            <a:r>
              <a:rPr lang="nb-NO" baseline="0" dirty="0" err="1"/>
              <a:t>step</a:t>
            </a:r>
            <a:r>
              <a:rPr lang="nb-NO" baseline="0" dirty="0"/>
              <a:t>, </a:t>
            </a:r>
            <a:r>
              <a:rPr lang="nb-NO" baseline="0" dirty="0" err="1"/>
              <a:t>we</a:t>
            </a:r>
            <a:r>
              <a:rPr lang="nb-NO" baseline="0" dirty="0"/>
              <a:t> </a:t>
            </a:r>
            <a:r>
              <a:rPr lang="nb-NO" baseline="0" dirty="0" err="1"/>
              <a:t>can</a:t>
            </a:r>
            <a:r>
              <a:rPr lang="nb-NO" baseline="0" dirty="0"/>
              <a:t> </a:t>
            </a:r>
            <a:r>
              <a:rPr lang="nb-NO" baseline="0" dirty="0" err="1"/>
              <a:t>compute</a:t>
            </a:r>
            <a:r>
              <a:rPr lang="nb-NO" baseline="0" dirty="0"/>
              <a:t> </a:t>
            </a:r>
            <a:r>
              <a:rPr lang="nb-NO" baseline="0" dirty="0" err="1"/>
              <a:t>how</a:t>
            </a:r>
            <a:r>
              <a:rPr lang="nb-NO" baseline="0" dirty="0"/>
              <a:t> different </a:t>
            </a:r>
            <a:r>
              <a:rPr lang="nb-NO" baseline="0" dirty="0" err="1"/>
              <a:t>the</a:t>
            </a:r>
            <a:r>
              <a:rPr lang="nb-NO" baseline="0" dirty="0"/>
              <a:t> </a:t>
            </a:r>
            <a:r>
              <a:rPr lang="nb-NO" baseline="0" dirty="0" err="1"/>
              <a:t>features</a:t>
            </a:r>
            <a:r>
              <a:rPr lang="nb-NO" baseline="0" dirty="0"/>
              <a:t> </a:t>
            </a:r>
            <a:r>
              <a:rPr lang="nb-NO" baseline="0" dirty="0" err="1"/>
              <a:t>of</a:t>
            </a:r>
            <a:r>
              <a:rPr lang="nb-NO" baseline="0" dirty="0"/>
              <a:t> </a:t>
            </a:r>
            <a:r>
              <a:rPr lang="nb-NO" baseline="0" dirty="0" err="1"/>
              <a:t>one</a:t>
            </a:r>
            <a:r>
              <a:rPr lang="nb-NO" baseline="0" dirty="0"/>
              <a:t> sound </a:t>
            </a:r>
            <a:r>
              <a:rPr lang="nb-NO" baseline="0" dirty="0" err="1"/>
              <a:t>are</a:t>
            </a:r>
            <a:r>
              <a:rPr lang="nb-NO" baseline="0" dirty="0"/>
              <a:t> </a:t>
            </a:r>
            <a:r>
              <a:rPr lang="nb-NO" baseline="0" dirty="0" err="1"/>
              <a:t>compared</a:t>
            </a:r>
            <a:r>
              <a:rPr lang="nb-NO" baseline="0" dirty="0"/>
              <a:t> to </a:t>
            </a:r>
            <a:r>
              <a:rPr lang="nb-NO" baseline="0" dirty="0" err="1"/>
              <a:t>the</a:t>
            </a:r>
            <a:r>
              <a:rPr lang="nb-NO" baseline="0" dirty="0"/>
              <a:t> </a:t>
            </a:r>
            <a:r>
              <a:rPr lang="nb-NO" baseline="0" dirty="0" err="1"/>
              <a:t>other</a:t>
            </a:r>
            <a:r>
              <a:rPr lang="nb-NO" baseline="0" dirty="0"/>
              <a:t>. </a:t>
            </a:r>
            <a:r>
              <a:rPr lang="nb-NO" baseline="0" dirty="0" err="1"/>
              <a:t>We</a:t>
            </a:r>
            <a:r>
              <a:rPr lang="nb-NO" baseline="0" dirty="0"/>
              <a:t> do </a:t>
            </a:r>
            <a:r>
              <a:rPr lang="nb-NO" baseline="0" dirty="0" err="1"/>
              <a:t>this</a:t>
            </a:r>
            <a:r>
              <a:rPr lang="nb-NO" baseline="0" dirty="0"/>
              <a:t> by taking </a:t>
            </a:r>
            <a:r>
              <a:rPr lang="nb-NO" baseline="0" dirty="0" err="1"/>
              <a:t>the</a:t>
            </a:r>
            <a:r>
              <a:rPr lang="nb-NO" baseline="0" dirty="0"/>
              <a:t> </a:t>
            </a:r>
            <a:r>
              <a:rPr lang="nb-NO" baseline="0" dirty="0" err="1"/>
              <a:t>euclidean</a:t>
            </a:r>
            <a:r>
              <a:rPr lang="nb-NO" baseline="0" dirty="0"/>
              <a:t> </a:t>
            </a:r>
            <a:r>
              <a:rPr lang="nb-NO" baseline="0" dirty="0" err="1"/>
              <a:t>distance</a:t>
            </a:r>
            <a:r>
              <a:rPr lang="nb-NO" baseline="0" dirty="0"/>
              <a:t>. If </a:t>
            </a:r>
            <a:r>
              <a:rPr lang="nb-NO" baseline="0" dirty="0" err="1"/>
              <a:t>the</a:t>
            </a:r>
            <a:r>
              <a:rPr lang="nb-NO" baseline="0" dirty="0"/>
              <a:t> </a:t>
            </a:r>
            <a:r>
              <a:rPr lang="nb-NO" baseline="0" dirty="0" err="1"/>
              <a:t>features</a:t>
            </a:r>
            <a:r>
              <a:rPr lang="nb-NO" baseline="0" dirty="0"/>
              <a:t> </a:t>
            </a:r>
            <a:r>
              <a:rPr lang="nb-NO" baseline="0" dirty="0" err="1"/>
              <a:t>are</a:t>
            </a:r>
            <a:r>
              <a:rPr lang="nb-NO" baseline="0" dirty="0"/>
              <a:t> </a:t>
            </a:r>
            <a:r>
              <a:rPr lang="nb-NO" baseline="0" dirty="0" err="1"/>
              <a:t>exactly</a:t>
            </a:r>
            <a:r>
              <a:rPr lang="nb-NO" baseline="0" dirty="0"/>
              <a:t> </a:t>
            </a:r>
            <a:r>
              <a:rPr lang="nb-NO" baseline="0" dirty="0" err="1"/>
              <a:t>the</a:t>
            </a:r>
            <a:r>
              <a:rPr lang="nb-NO" baseline="0" dirty="0"/>
              <a:t> same, </a:t>
            </a:r>
            <a:r>
              <a:rPr lang="nb-NO" baseline="0" dirty="0" err="1"/>
              <a:t>this</a:t>
            </a:r>
            <a:r>
              <a:rPr lang="nb-NO" baseline="0" dirty="0"/>
              <a:t> </a:t>
            </a:r>
            <a:r>
              <a:rPr lang="nb-NO" baseline="0" dirty="0" err="1"/>
              <a:t>distance</a:t>
            </a:r>
            <a:r>
              <a:rPr lang="nb-NO" baseline="0" dirty="0"/>
              <a:t> </a:t>
            </a:r>
            <a:r>
              <a:rPr lang="nb-NO" baseline="0" dirty="0" err="1"/>
              <a:t>will</a:t>
            </a:r>
            <a:r>
              <a:rPr lang="nb-NO" baseline="0" dirty="0"/>
              <a:t> be zero. If </a:t>
            </a:r>
            <a:r>
              <a:rPr lang="nb-NO" baseline="0" dirty="0" err="1"/>
              <a:t>there</a:t>
            </a:r>
            <a:r>
              <a:rPr lang="nb-NO" baseline="0" dirty="0"/>
              <a:t> </a:t>
            </a:r>
            <a:r>
              <a:rPr lang="nb-NO" baseline="0" dirty="0" err="1"/>
              <a:t>are</a:t>
            </a:r>
            <a:r>
              <a:rPr lang="nb-NO" baseline="0" dirty="0"/>
              <a:t> </a:t>
            </a:r>
            <a:r>
              <a:rPr lang="nb-NO" baseline="0" dirty="0" err="1"/>
              <a:t>differences</a:t>
            </a:r>
            <a:r>
              <a:rPr lang="nb-NO" baseline="0" dirty="0"/>
              <a:t>, </a:t>
            </a:r>
            <a:r>
              <a:rPr lang="nb-NO" baseline="0" dirty="0" err="1"/>
              <a:t>then</a:t>
            </a:r>
            <a:r>
              <a:rPr lang="nb-NO" baseline="0" dirty="0"/>
              <a:t> </a:t>
            </a:r>
            <a:r>
              <a:rPr lang="nb-NO" baseline="0" dirty="0" err="1"/>
              <a:t>the</a:t>
            </a:r>
            <a:r>
              <a:rPr lang="nb-NO" baseline="0" dirty="0"/>
              <a:t> </a:t>
            </a:r>
            <a:r>
              <a:rPr lang="nb-NO" baseline="0" dirty="0" err="1"/>
              <a:t>number</a:t>
            </a:r>
            <a:r>
              <a:rPr lang="nb-NO" baseline="0" dirty="0"/>
              <a:t> </a:t>
            </a:r>
            <a:r>
              <a:rPr lang="nb-NO" baseline="0" dirty="0" err="1"/>
              <a:t>will</a:t>
            </a:r>
            <a:r>
              <a:rPr lang="nb-NO" baseline="0" dirty="0"/>
              <a:t> be positive. If </a:t>
            </a:r>
            <a:r>
              <a:rPr lang="nb-NO" baseline="0" dirty="0" err="1"/>
              <a:t>we</a:t>
            </a:r>
            <a:r>
              <a:rPr lang="nb-NO" baseline="0" dirty="0"/>
              <a:t> </a:t>
            </a:r>
            <a:r>
              <a:rPr lang="nb-NO" baseline="0" dirty="0" err="1"/>
              <a:t>compute</a:t>
            </a:r>
            <a:r>
              <a:rPr lang="nb-NO" baseline="0" dirty="0"/>
              <a:t> </a:t>
            </a:r>
            <a:r>
              <a:rPr lang="nb-NO" baseline="0" dirty="0" err="1"/>
              <a:t>the</a:t>
            </a:r>
            <a:r>
              <a:rPr lang="nb-NO" baseline="0" dirty="0"/>
              <a:t> </a:t>
            </a:r>
            <a:r>
              <a:rPr lang="nb-NO" baseline="0" dirty="0" err="1"/>
              <a:t>euclidean</a:t>
            </a:r>
            <a:r>
              <a:rPr lang="nb-NO" baseline="0" dirty="0"/>
              <a:t> </a:t>
            </a:r>
            <a:r>
              <a:rPr lang="nb-NO" baseline="0" dirty="0" err="1"/>
              <a:t>distance</a:t>
            </a:r>
            <a:r>
              <a:rPr lang="nb-NO" baseline="0" dirty="0"/>
              <a:t> for </a:t>
            </a:r>
            <a:r>
              <a:rPr lang="nb-NO" baseline="0" dirty="0" err="1"/>
              <a:t>each</a:t>
            </a:r>
            <a:r>
              <a:rPr lang="nb-NO" baseline="0" dirty="0"/>
              <a:t> </a:t>
            </a:r>
            <a:r>
              <a:rPr lang="nb-NO" baseline="0" dirty="0" err="1"/>
              <a:t>timestep</a:t>
            </a:r>
            <a:r>
              <a:rPr lang="nb-NO" baseline="0" dirty="0"/>
              <a:t>, </a:t>
            </a:r>
            <a:r>
              <a:rPr lang="nb-NO" baseline="0" dirty="0" err="1"/>
              <a:t>we</a:t>
            </a:r>
            <a:r>
              <a:rPr lang="nb-NO" baseline="0" dirty="0"/>
              <a:t> </a:t>
            </a:r>
            <a:r>
              <a:rPr lang="nb-NO" baseline="0" dirty="0" err="1"/>
              <a:t>can</a:t>
            </a:r>
            <a:r>
              <a:rPr lang="nb-NO" baseline="0" dirty="0"/>
              <a:t> </a:t>
            </a:r>
            <a:r>
              <a:rPr lang="nb-NO" baseline="0" dirty="0" err="1"/>
              <a:t>find</a:t>
            </a:r>
            <a:r>
              <a:rPr lang="nb-NO" baseline="0" dirty="0"/>
              <a:t> </a:t>
            </a:r>
            <a:r>
              <a:rPr lang="nb-NO" baseline="0" dirty="0" err="1"/>
              <a:t>the</a:t>
            </a:r>
            <a:r>
              <a:rPr lang="nb-NO" baseline="0" dirty="0"/>
              <a:t> </a:t>
            </a:r>
            <a:r>
              <a:rPr lang="nb-NO" baseline="0" dirty="0" err="1"/>
              <a:t>average</a:t>
            </a:r>
            <a:r>
              <a:rPr lang="nb-NO" baseline="0" dirty="0"/>
              <a:t> </a:t>
            </a:r>
            <a:r>
              <a:rPr lang="nb-NO" baseline="0" dirty="0" err="1"/>
              <a:t>euclidean</a:t>
            </a:r>
            <a:r>
              <a:rPr lang="nb-NO" baseline="0" dirty="0"/>
              <a:t> </a:t>
            </a:r>
            <a:r>
              <a:rPr lang="nb-NO" baseline="0" dirty="0" err="1"/>
              <a:t>distance</a:t>
            </a:r>
            <a:r>
              <a:rPr lang="nb-NO" baseline="0" dirty="0"/>
              <a:t>.</a:t>
            </a:r>
            <a:endParaRPr lang="nb-NO" dirty="0"/>
          </a:p>
        </p:txBody>
      </p:sp>
      <p:sp>
        <p:nvSpPr>
          <p:cNvPr id="4" name="Slide Number Placeholder 3"/>
          <p:cNvSpPr>
            <a:spLocks noGrp="1"/>
          </p:cNvSpPr>
          <p:nvPr>
            <p:ph type="sldNum" sz="quarter" idx="10"/>
          </p:nvPr>
        </p:nvSpPr>
        <p:spPr/>
        <p:txBody>
          <a:bodyPr/>
          <a:lstStyle/>
          <a:p>
            <a:fld id="{0B1DC553-5584-4781-BE03-BD95969CD939}" type="slidenum">
              <a:rPr lang="nb-NO" smtClean="0"/>
              <a:t>11</a:t>
            </a:fld>
            <a:endParaRPr lang="nb-NO"/>
          </a:p>
        </p:txBody>
      </p:sp>
    </p:spTree>
    <p:extLst>
      <p:ext uri="{BB962C8B-B14F-4D97-AF65-F5344CB8AC3E}">
        <p14:creationId xmlns:p14="http://schemas.microsoft.com/office/powerpoint/2010/main" val="2230306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err="1"/>
              <a:t>Here’s</a:t>
            </a:r>
            <a:r>
              <a:rPr lang="nb-NO" dirty="0"/>
              <a:t> </a:t>
            </a:r>
            <a:r>
              <a:rPr lang="nb-NO" dirty="0" err="1"/>
              <a:t>the</a:t>
            </a:r>
            <a:r>
              <a:rPr lang="nb-NO" dirty="0"/>
              <a:t> </a:t>
            </a:r>
            <a:r>
              <a:rPr lang="nb-NO" dirty="0" err="1"/>
              <a:t>fitness</a:t>
            </a:r>
            <a:r>
              <a:rPr lang="nb-NO" baseline="0" dirty="0"/>
              <a:t> </a:t>
            </a:r>
            <a:r>
              <a:rPr lang="nb-NO" baseline="0" dirty="0" err="1"/>
              <a:t>function</a:t>
            </a:r>
            <a:r>
              <a:rPr lang="nb-NO" baseline="0" dirty="0"/>
              <a:t>. D is </a:t>
            </a:r>
            <a:r>
              <a:rPr lang="nb-NO" dirty="0" err="1"/>
              <a:t>the</a:t>
            </a:r>
            <a:r>
              <a:rPr lang="nb-NO" dirty="0"/>
              <a:t> </a:t>
            </a:r>
            <a:r>
              <a:rPr lang="nb-NO" dirty="0" err="1"/>
              <a:t>average</a:t>
            </a:r>
            <a:r>
              <a:rPr lang="nb-NO" dirty="0"/>
              <a:t> </a:t>
            </a:r>
            <a:r>
              <a:rPr lang="nb-NO" dirty="0" err="1"/>
              <a:t>euclidean</a:t>
            </a:r>
            <a:r>
              <a:rPr lang="nb-NO" dirty="0"/>
              <a:t> </a:t>
            </a:r>
            <a:r>
              <a:rPr lang="nb-NO" dirty="0" err="1"/>
              <a:t>distance</a:t>
            </a:r>
            <a:r>
              <a:rPr lang="nb-NO" dirty="0"/>
              <a:t>. It ranges </a:t>
            </a:r>
            <a:r>
              <a:rPr lang="nb-NO" baseline="0" dirty="0"/>
              <a:t>from zero to </a:t>
            </a:r>
            <a:r>
              <a:rPr lang="nb-NO" baseline="0" dirty="0" err="1"/>
              <a:t>infinity</a:t>
            </a:r>
            <a:r>
              <a:rPr lang="nb-NO" baseline="0" dirty="0"/>
              <a:t>. </a:t>
            </a:r>
            <a:r>
              <a:rPr lang="nb-NO" baseline="0" dirty="0" err="1"/>
              <a:t>You</a:t>
            </a:r>
            <a:r>
              <a:rPr lang="nb-NO" baseline="0" dirty="0"/>
              <a:t> </a:t>
            </a:r>
            <a:r>
              <a:rPr lang="nb-NO" baseline="0" dirty="0" err="1"/>
              <a:t>can</a:t>
            </a:r>
            <a:r>
              <a:rPr lang="nb-NO" baseline="0" dirty="0"/>
              <a:t> </a:t>
            </a:r>
            <a:r>
              <a:rPr lang="nb-NO" baseline="0" dirty="0" err="1"/>
              <a:t>see</a:t>
            </a:r>
            <a:r>
              <a:rPr lang="nb-NO" baseline="0" dirty="0"/>
              <a:t> </a:t>
            </a:r>
            <a:r>
              <a:rPr lang="nb-NO" baseline="0" dirty="0" err="1"/>
              <a:t>that</a:t>
            </a:r>
            <a:r>
              <a:rPr lang="nb-NO" baseline="0" dirty="0"/>
              <a:t> a </a:t>
            </a:r>
            <a:r>
              <a:rPr lang="nb-NO" baseline="0" dirty="0" err="1"/>
              <a:t>euclidean</a:t>
            </a:r>
            <a:r>
              <a:rPr lang="nb-NO" baseline="0" dirty="0"/>
              <a:t> </a:t>
            </a:r>
            <a:r>
              <a:rPr lang="nb-NO" baseline="0" dirty="0" err="1"/>
              <a:t>distance</a:t>
            </a:r>
            <a:r>
              <a:rPr lang="nb-NO" baseline="0" dirty="0"/>
              <a:t> </a:t>
            </a:r>
            <a:r>
              <a:rPr lang="nb-NO" baseline="0" dirty="0" err="1"/>
              <a:t>of</a:t>
            </a:r>
            <a:r>
              <a:rPr lang="nb-NO" baseline="0" dirty="0"/>
              <a:t> 0, </a:t>
            </a:r>
            <a:r>
              <a:rPr lang="nb-NO" baseline="0" dirty="0" err="1"/>
              <a:t>which</a:t>
            </a:r>
            <a:r>
              <a:rPr lang="nb-NO" baseline="0" dirty="0"/>
              <a:t> is desirable, makes </a:t>
            </a:r>
            <a:r>
              <a:rPr lang="nb-NO" baseline="0" dirty="0" err="1"/>
              <a:t>the</a:t>
            </a:r>
            <a:r>
              <a:rPr lang="nb-NO" baseline="0" dirty="0"/>
              <a:t> </a:t>
            </a:r>
            <a:r>
              <a:rPr lang="nb-NO" baseline="0" dirty="0" err="1"/>
              <a:t>whole</a:t>
            </a:r>
            <a:r>
              <a:rPr lang="nb-NO" baseline="0" dirty="0"/>
              <a:t> </a:t>
            </a:r>
            <a:r>
              <a:rPr lang="nb-NO" baseline="0" dirty="0" err="1"/>
              <a:t>expression</a:t>
            </a:r>
            <a:r>
              <a:rPr lang="nb-NO" baseline="0" dirty="0"/>
              <a:t> </a:t>
            </a:r>
            <a:r>
              <a:rPr lang="nb-NO" baseline="0" dirty="0" err="1"/>
              <a:t>evaluate</a:t>
            </a:r>
            <a:r>
              <a:rPr lang="nb-NO" baseline="0" dirty="0"/>
              <a:t> to </a:t>
            </a:r>
            <a:r>
              <a:rPr lang="nb-NO" baseline="0" dirty="0" err="1"/>
              <a:t>one</a:t>
            </a:r>
            <a:r>
              <a:rPr lang="nb-NO" baseline="0" dirty="0"/>
              <a:t>, </a:t>
            </a:r>
            <a:r>
              <a:rPr lang="nb-NO" baseline="0" dirty="0" err="1"/>
              <a:t>which</a:t>
            </a:r>
            <a:r>
              <a:rPr lang="nb-NO" baseline="0" dirty="0"/>
              <a:t> is </a:t>
            </a:r>
            <a:r>
              <a:rPr lang="nb-NO" baseline="0" dirty="0" err="1"/>
              <a:t>the</a:t>
            </a:r>
            <a:r>
              <a:rPr lang="nb-NO" baseline="0" dirty="0"/>
              <a:t> </a:t>
            </a:r>
            <a:r>
              <a:rPr lang="nb-NO" baseline="0" dirty="0" err="1"/>
              <a:t>highest</a:t>
            </a:r>
            <a:r>
              <a:rPr lang="nb-NO" baseline="0" dirty="0"/>
              <a:t> score </a:t>
            </a:r>
            <a:r>
              <a:rPr lang="nb-NO" baseline="0" dirty="0" err="1"/>
              <a:t>that</a:t>
            </a:r>
            <a:r>
              <a:rPr lang="nb-NO" baseline="0" dirty="0"/>
              <a:t> </a:t>
            </a:r>
            <a:r>
              <a:rPr lang="nb-NO" baseline="0" dirty="0" err="1"/>
              <a:t>the</a:t>
            </a:r>
            <a:r>
              <a:rPr lang="nb-NO" baseline="0" dirty="0"/>
              <a:t> </a:t>
            </a:r>
            <a:r>
              <a:rPr lang="nb-NO" baseline="0" dirty="0" err="1"/>
              <a:t>fitness</a:t>
            </a:r>
            <a:r>
              <a:rPr lang="nb-NO" baseline="0" dirty="0"/>
              <a:t> </a:t>
            </a:r>
            <a:r>
              <a:rPr lang="nb-NO" baseline="0" dirty="0" err="1"/>
              <a:t>function</a:t>
            </a:r>
            <a:r>
              <a:rPr lang="nb-NO" baseline="0" dirty="0"/>
              <a:t> </a:t>
            </a:r>
            <a:r>
              <a:rPr lang="nb-NO" baseline="0" dirty="0" err="1"/>
              <a:t>can</a:t>
            </a:r>
            <a:r>
              <a:rPr lang="nb-NO" baseline="0" dirty="0"/>
              <a:t> </a:t>
            </a:r>
            <a:r>
              <a:rPr lang="nb-NO" baseline="0" dirty="0" err="1"/>
              <a:t>return</a:t>
            </a:r>
            <a:r>
              <a:rPr lang="nb-NO" baseline="0" dirty="0"/>
              <a:t>. A positive </a:t>
            </a:r>
            <a:r>
              <a:rPr lang="nb-NO" baseline="0" dirty="0" err="1"/>
              <a:t>euclidean</a:t>
            </a:r>
            <a:r>
              <a:rPr lang="nb-NO" baseline="0" dirty="0"/>
              <a:t> </a:t>
            </a:r>
            <a:r>
              <a:rPr lang="nb-NO" baseline="0" dirty="0" err="1"/>
              <a:t>distance</a:t>
            </a:r>
            <a:r>
              <a:rPr lang="nb-NO" baseline="0" dirty="0"/>
              <a:t> </a:t>
            </a:r>
            <a:r>
              <a:rPr lang="nb-NO" baseline="0" dirty="0" err="1"/>
              <a:t>will</a:t>
            </a:r>
            <a:r>
              <a:rPr lang="nb-NO" baseline="0" dirty="0"/>
              <a:t> </a:t>
            </a:r>
            <a:r>
              <a:rPr lang="nb-NO" baseline="0" dirty="0" err="1"/>
              <a:t>yield</a:t>
            </a:r>
            <a:r>
              <a:rPr lang="nb-NO" baseline="0" dirty="0"/>
              <a:t> a </a:t>
            </a:r>
            <a:r>
              <a:rPr lang="nb-NO" baseline="0" dirty="0" err="1"/>
              <a:t>lower</a:t>
            </a:r>
            <a:r>
              <a:rPr lang="nb-NO" baseline="0" dirty="0"/>
              <a:t> </a:t>
            </a:r>
            <a:r>
              <a:rPr lang="nb-NO" baseline="0" dirty="0" err="1"/>
              <a:t>fitness</a:t>
            </a:r>
            <a:r>
              <a:rPr lang="nb-NO" baseline="0" dirty="0"/>
              <a:t> </a:t>
            </a:r>
            <a:r>
              <a:rPr lang="nb-NO" baseline="0" dirty="0" err="1"/>
              <a:t>value</a:t>
            </a:r>
            <a:r>
              <a:rPr lang="nb-NO" baseline="0" dirty="0"/>
              <a:t>. For </a:t>
            </a:r>
            <a:r>
              <a:rPr lang="nb-NO" baseline="0" dirty="0" err="1"/>
              <a:t>example</a:t>
            </a:r>
            <a:r>
              <a:rPr lang="nb-NO" baseline="0" dirty="0"/>
              <a:t>, </a:t>
            </a:r>
            <a:r>
              <a:rPr lang="nb-NO" baseline="0" dirty="0" err="1"/>
              <a:t>if</a:t>
            </a:r>
            <a:r>
              <a:rPr lang="nb-NO" baseline="0" dirty="0"/>
              <a:t> d is 1, </a:t>
            </a:r>
            <a:r>
              <a:rPr lang="nb-NO" baseline="0" dirty="0" err="1"/>
              <a:t>we</a:t>
            </a:r>
            <a:r>
              <a:rPr lang="nb-NO" baseline="0" dirty="0"/>
              <a:t> </a:t>
            </a:r>
            <a:r>
              <a:rPr lang="nb-NO" baseline="0" dirty="0" err="1"/>
              <a:t>get</a:t>
            </a:r>
            <a:r>
              <a:rPr lang="nb-NO" baseline="0" dirty="0"/>
              <a:t> ½ </a:t>
            </a:r>
            <a:r>
              <a:rPr lang="nb-NO" baseline="0" dirty="0" err="1"/>
              <a:t>which</a:t>
            </a:r>
            <a:r>
              <a:rPr lang="nb-NO" baseline="0" dirty="0"/>
              <a:t> is 0.5.</a:t>
            </a:r>
            <a:endParaRPr lang="nb-NO" dirty="0"/>
          </a:p>
        </p:txBody>
      </p:sp>
      <p:sp>
        <p:nvSpPr>
          <p:cNvPr id="4" name="Slide Number Placeholder 3"/>
          <p:cNvSpPr>
            <a:spLocks noGrp="1"/>
          </p:cNvSpPr>
          <p:nvPr>
            <p:ph type="sldNum" sz="quarter" idx="10"/>
          </p:nvPr>
        </p:nvSpPr>
        <p:spPr/>
        <p:txBody>
          <a:bodyPr/>
          <a:lstStyle/>
          <a:p>
            <a:fld id="{0B1DC553-5584-4781-BE03-BD95969CD939}" type="slidenum">
              <a:rPr lang="nb-NO" smtClean="0"/>
              <a:t>12</a:t>
            </a:fld>
            <a:endParaRPr lang="nb-NO"/>
          </a:p>
        </p:txBody>
      </p:sp>
    </p:spTree>
    <p:extLst>
      <p:ext uri="{BB962C8B-B14F-4D97-AF65-F5344CB8AC3E}">
        <p14:creationId xmlns:p14="http://schemas.microsoft.com/office/powerpoint/2010/main" val="3211134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been using a genetic algorithm to try many different neural networks and eventually come up with something good. The algorithm I'm using is called NEAT, which stands for </a:t>
            </a:r>
            <a:r>
              <a:rPr lang="en-US" dirty="0" err="1"/>
              <a:t>neuroevolution</a:t>
            </a:r>
            <a:r>
              <a:rPr lang="en-US" dirty="0"/>
              <a:t> of augmented topologies. </a:t>
            </a:r>
            <a:r>
              <a:rPr lang="en-US" dirty="0" err="1"/>
              <a:t>Neuroevolution</a:t>
            </a:r>
            <a:r>
              <a:rPr lang="en-US" dirty="0"/>
              <a:t> means that neural networks are evolved with a genetic algorithm, and augmented topologies means that the algorithm can change the topology of the network. That just means it can add and remove edges and nodes. The genetic algorithm is iterative. It starts off with a set of candidate solutions.</a:t>
            </a:r>
            <a:endParaRPr lang="nb-NO" dirty="0"/>
          </a:p>
        </p:txBody>
      </p:sp>
      <p:sp>
        <p:nvSpPr>
          <p:cNvPr id="4" name="Slide Number Placeholder 3"/>
          <p:cNvSpPr>
            <a:spLocks noGrp="1"/>
          </p:cNvSpPr>
          <p:nvPr>
            <p:ph type="sldNum" sz="quarter" idx="10"/>
          </p:nvPr>
        </p:nvSpPr>
        <p:spPr/>
        <p:txBody>
          <a:bodyPr/>
          <a:lstStyle/>
          <a:p>
            <a:fld id="{0B1DC553-5584-4781-BE03-BD95969CD939}" type="slidenum">
              <a:rPr lang="nb-NO" smtClean="0"/>
              <a:t>13</a:t>
            </a:fld>
            <a:endParaRPr lang="nb-NO"/>
          </a:p>
        </p:txBody>
      </p:sp>
    </p:spTree>
    <p:extLst>
      <p:ext uri="{BB962C8B-B14F-4D97-AF65-F5344CB8AC3E}">
        <p14:creationId xmlns:p14="http://schemas.microsoft.com/office/powerpoint/2010/main" val="958107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0B1DC553-5584-4781-BE03-BD95969CD939}" type="slidenum">
              <a:rPr lang="nb-NO" smtClean="0"/>
              <a:t>14</a:t>
            </a:fld>
            <a:endParaRPr lang="nb-NO"/>
          </a:p>
        </p:txBody>
      </p:sp>
    </p:spTree>
    <p:extLst>
      <p:ext uri="{BB962C8B-B14F-4D97-AF65-F5344CB8AC3E}">
        <p14:creationId xmlns:p14="http://schemas.microsoft.com/office/powerpoint/2010/main" val="3218672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solutions will be better than others. These best solutions are more likely to produce offspring, that is small random variations of itself that will go on to the next iteration. And then the best solutions in that generation will produce random variations of itself again. This iterative process is likely to yield better and better solutions. You can see that on the following graph.</a:t>
            </a:r>
            <a:endParaRPr lang="nb-NO" dirty="0"/>
          </a:p>
        </p:txBody>
      </p:sp>
      <p:sp>
        <p:nvSpPr>
          <p:cNvPr id="4" name="Slide Number Placeholder 3"/>
          <p:cNvSpPr>
            <a:spLocks noGrp="1"/>
          </p:cNvSpPr>
          <p:nvPr>
            <p:ph type="sldNum" sz="quarter" idx="10"/>
          </p:nvPr>
        </p:nvSpPr>
        <p:spPr/>
        <p:txBody>
          <a:bodyPr/>
          <a:lstStyle/>
          <a:p>
            <a:fld id="{0B1DC553-5584-4781-BE03-BD95969CD939}" type="slidenum">
              <a:rPr lang="nb-NO" smtClean="0"/>
              <a:t>15</a:t>
            </a:fld>
            <a:endParaRPr lang="nb-NO"/>
          </a:p>
        </p:txBody>
      </p:sp>
    </p:spTree>
    <p:extLst>
      <p:ext uri="{BB962C8B-B14F-4D97-AF65-F5344CB8AC3E}">
        <p14:creationId xmlns:p14="http://schemas.microsoft.com/office/powerpoint/2010/main" val="210414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On </a:t>
            </a:r>
            <a:r>
              <a:rPr lang="nb-NO" dirty="0" err="1"/>
              <a:t>the</a:t>
            </a:r>
            <a:r>
              <a:rPr lang="nb-NO" dirty="0"/>
              <a:t> Y</a:t>
            </a:r>
            <a:r>
              <a:rPr lang="nb-NO" baseline="0" dirty="0"/>
              <a:t> </a:t>
            </a:r>
            <a:r>
              <a:rPr lang="nb-NO" baseline="0" dirty="0" err="1"/>
              <a:t>axis</a:t>
            </a:r>
            <a:r>
              <a:rPr lang="nb-NO" baseline="0" dirty="0"/>
              <a:t> </a:t>
            </a:r>
            <a:r>
              <a:rPr lang="nb-NO" baseline="0" dirty="0" err="1"/>
              <a:t>we</a:t>
            </a:r>
            <a:r>
              <a:rPr lang="nb-NO" baseline="0" dirty="0"/>
              <a:t> have </a:t>
            </a:r>
            <a:r>
              <a:rPr lang="nb-NO" baseline="0" dirty="0" err="1"/>
              <a:t>fitness</a:t>
            </a:r>
            <a:r>
              <a:rPr lang="nb-NO" baseline="0" dirty="0"/>
              <a:t> </a:t>
            </a:r>
            <a:r>
              <a:rPr lang="nb-NO" baseline="0" dirty="0" err="1"/>
              <a:t>value</a:t>
            </a:r>
            <a:r>
              <a:rPr lang="nb-NO" baseline="0" dirty="0"/>
              <a:t> and </a:t>
            </a:r>
            <a:r>
              <a:rPr lang="nb-NO" baseline="0" dirty="0" err="1"/>
              <a:t>on</a:t>
            </a:r>
            <a:r>
              <a:rPr lang="nb-NO" baseline="0" dirty="0"/>
              <a:t> </a:t>
            </a:r>
            <a:r>
              <a:rPr lang="nb-NO" baseline="0" dirty="0" err="1"/>
              <a:t>the</a:t>
            </a:r>
            <a:r>
              <a:rPr lang="nb-NO" baseline="0" dirty="0"/>
              <a:t> </a:t>
            </a:r>
            <a:r>
              <a:rPr lang="nb-NO" baseline="0" dirty="0" err="1"/>
              <a:t>X</a:t>
            </a:r>
            <a:r>
              <a:rPr lang="nb-NO" baseline="0" dirty="0"/>
              <a:t> </a:t>
            </a:r>
            <a:r>
              <a:rPr lang="nb-NO" baseline="0" dirty="0" err="1"/>
              <a:t>axis</a:t>
            </a:r>
            <a:r>
              <a:rPr lang="nb-NO" baseline="0" dirty="0"/>
              <a:t> </a:t>
            </a:r>
            <a:r>
              <a:rPr lang="nb-NO" baseline="0" dirty="0" err="1"/>
              <a:t>we</a:t>
            </a:r>
            <a:r>
              <a:rPr lang="nb-NO" baseline="0" dirty="0"/>
              <a:t> have </a:t>
            </a:r>
            <a:r>
              <a:rPr lang="nb-NO" baseline="0" dirty="0" err="1"/>
              <a:t>the</a:t>
            </a:r>
            <a:r>
              <a:rPr lang="nb-NO" baseline="0" dirty="0"/>
              <a:t> </a:t>
            </a:r>
            <a:r>
              <a:rPr lang="nb-NO" baseline="0" dirty="0" err="1"/>
              <a:t>number</a:t>
            </a:r>
            <a:r>
              <a:rPr lang="nb-NO" baseline="0" dirty="0"/>
              <a:t> </a:t>
            </a:r>
            <a:r>
              <a:rPr lang="nb-NO" baseline="0" dirty="0" err="1"/>
              <a:t>of</a:t>
            </a:r>
            <a:r>
              <a:rPr lang="nb-NO" baseline="0" dirty="0"/>
              <a:t> </a:t>
            </a:r>
            <a:r>
              <a:rPr lang="nb-NO" baseline="0" dirty="0" err="1"/>
              <a:t>iterations</a:t>
            </a:r>
            <a:r>
              <a:rPr lang="nb-NO" baseline="0" dirty="0"/>
              <a:t>. In </a:t>
            </a:r>
            <a:r>
              <a:rPr lang="nb-NO" baseline="0" dirty="0" err="1"/>
              <a:t>fact</a:t>
            </a:r>
            <a:r>
              <a:rPr lang="nb-NO" baseline="0" dirty="0"/>
              <a:t>, </a:t>
            </a:r>
            <a:r>
              <a:rPr lang="nb-NO" baseline="0" dirty="0" err="1"/>
              <a:t>this</a:t>
            </a:r>
            <a:r>
              <a:rPr lang="nb-NO" baseline="0" dirty="0"/>
              <a:t> </a:t>
            </a:r>
            <a:r>
              <a:rPr lang="nb-NO" baseline="0" dirty="0" err="1"/>
              <a:t>graph</a:t>
            </a:r>
            <a:r>
              <a:rPr lang="nb-NO" baseline="0" dirty="0"/>
              <a:t> is from </a:t>
            </a:r>
            <a:r>
              <a:rPr lang="nb-NO" baseline="0" dirty="0" err="1"/>
              <a:t>the</a:t>
            </a:r>
            <a:r>
              <a:rPr lang="nb-NO" baseline="0" dirty="0"/>
              <a:t> </a:t>
            </a:r>
            <a:r>
              <a:rPr lang="nb-NO" baseline="0" dirty="0" err="1"/>
              <a:t>visualization</a:t>
            </a:r>
            <a:r>
              <a:rPr lang="nb-NO" baseline="0" dirty="0"/>
              <a:t> part </a:t>
            </a:r>
            <a:r>
              <a:rPr lang="nb-NO" baseline="0" dirty="0" err="1"/>
              <a:t>of</a:t>
            </a:r>
            <a:r>
              <a:rPr lang="nb-NO" baseline="0" dirty="0"/>
              <a:t> my </a:t>
            </a:r>
            <a:r>
              <a:rPr lang="nb-NO" baseline="0" dirty="0" err="1"/>
              <a:t>software</a:t>
            </a:r>
            <a:r>
              <a:rPr lang="nb-NO" baseline="0" dirty="0"/>
              <a:t>. I </a:t>
            </a:r>
            <a:r>
              <a:rPr lang="nb-NO" baseline="0" dirty="0" err="1"/>
              <a:t>created</a:t>
            </a:r>
            <a:r>
              <a:rPr lang="nb-NO" baseline="0" dirty="0"/>
              <a:t> </a:t>
            </a:r>
            <a:r>
              <a:rPr lang="nb-NO" baseline="0" dirty="0" err="1"/>
              <a:t>this</a:t>
            </a:r>
            <a:r>
              <a:rPr lang="nb-NO" baseline="0" dirty="0"/>
              <a:t> </a:t>
            </a:r>
            <a:r>
              <a:rPr lang="nb-NO" baseline="0" dirty="0" err="1"/>
              <a:t>software</a:t>
            </a:r>
            <a:r>
              <a:rPr lang="nb-NO" baseline="0" dirty="0"/>
              <a:t> to </a:t>
            </a:r>
            <a:r>
              <a:rPr lang="nb-NO" baseline="0" dirty="0" err="1"/>
              <a:t>ease</a:t>
            </a:r>
            <a:r>
              <a:rPr lang="nb-NO" baseline="0" dirty="0"/>
              <a:t> </a:t>
            </a:r>
            <a:r>
              <a:rPr lang="nb-NO" baseline="0" dirty="0" err="1"/>
              <a:t>the</a:t>
            </a:r>
            <a:r>
              <a:rPr lang="nb-NO" baseline="0" dirty="0"/>
              <a:t> </a:t>
            </a:r>
            <a:r>
              <a:rPr lang="nb-NO" baseline="0" dirty="0" err="1"/>
              <a:t>process</a:t>
            </a:r>
            <a:r>
              <a:rPr lang="nb-NO" baseline="0" dirty="0"/>
              <a:t> </a:t>
            </a:r>
            <a:r>
              <a:rPr lang="nb-NO" baseline="0" dirty="0" err="1"/>
              <a:t>of</a:t>
            </a:r>
            <a:r>
              <a:rPr lang="nb-NO" baseline="0" dirty="0"/>
              <a:t> </a:t>
            </a:r>
            <a:r>
              <a:rPr lang="nb-NO" baseline="0" dirty="0" err="1"/>
              <a:t>evaluating</a:t>
            </a:r>
            <a:r>
              <a:rPr lang="nb-NO" baseline="0" dirty="0"/>
              <a:t> </a:t>
            </a:r>
            <a:r>
              <a:rPr lang="nb-NO" baseline="0" dirty="0" err="1"/>
              <a:t>the</a:t>
            </a:r>
            <a:r>
              <a:rPr lang="nb-NO" baseline="0" dirty="0"/>
              <a:t> </a:t>
            </a:r>
            <a:r>
              <a:rPr lang="nb-NO" baseline="0" dirty="0" err="1"/>
              <a:t>results</a:t>
            </a:r>
            <a:r>
              <a:rPr lang="nb-NO" baseline="0" dirty="0"/>
              <a:t> </a:t>
            </a:r>
            <a:r>
              <a:rPr lang="nb-NO" baseline="0" dirty="0" err="1"/>
              <a:t>that</a:t>
            </a:r>
            <a:r>
              <a:rPr lang="nb-NO" baseline="0" dirty="0"/>
              <a:t> </a:t>
            </a:r>
            <a:r>
              <a:rPr lang="nb-NO" baseline="0" dirty="0" err="1"/>
              <a:t>the</a:t>
            </a:r>
            <a:r>
              <a:rPr lang="nb-NO" baseline="0" dirty="0"/>
              <a:t> </a:t>
            </a:r>
            <a:r>
              <a:rPr lang="nb-NO" baseline="0" dirty="0" err="1"/>
              <a:t>algorithm</a:t>
            </a:r>
            <a:r>
              <a:rPr lang="nb-NO" baseline="0" dirty="0"/>
              <a:t> </a:t>
            </a:r>
            <a:r>
              <a:rPr lang="nb-NO" baseline="0" dirty="0" err="1"/>
              <a:t>produces</a:t>
            </a:r>
            <a:r>
              <a:rPr lang="nb-NO" baseline="0" dirty="0"/>
              <a:t>.</a:t>
            </a:r>
            <a:endParaRPr lang="nb-NO" dirty="0"/>
          </a:p>
        </p:txBody>
      </p:sp>
      <p:sp>
        <p:nvSpPr>
          <p:cNvPr id="4" name="Slide Number Placeholder 3"/>
          <p:cNvSpPr>
            <a:spLocks noGrp="1"/>
          </p:cNvSpPr>
          <p:nvPr>
            <p:ph type="sldNum" sz="quarter" idx="10"/>
          </p:nvPr>
        </p:nvSpPr>
        <p:spPr/>
        <p:txBody>
          <a:bodyPr/>
          <a:lstStyle/>
          <a:p>
            <a:fld id="{0B1DC553-5584-4781-BE03-BD95969CD939}" type="slidenum">
              <a:rPr lang="nb-NO" smtClean="0"/>
              <a:t>16</a:t>
            </a:fld>
            <a:endParaRPr lang="nb-NO"/>
          </a:p>
        </p:txBody>
      </p:sp>
    </p:spTree>
    <p:extLst>
      <p:ext uri="{BB962C8B-B14F-4D97-AF65-F5344CB8AC3E}">
        <p14:creationId xmlns:p14="http://schemas.microsoft.com/office/powerpoint/2010/main" val="2680385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In </a:t>
            </a:r>
            <a:r>
              <a:rPr lang="nb-NO" dirty="0" err="1"/>
              <a:t>this</a:t>
            </a:r>
            <a:r>
              <a:rPr lang="nb-NO" dirty="0"/>
              <a:t> </a:t>
            </a:r>
            <a:r>
              <a:rPr lang="nb-NO" dirty="0" err="1"/>
              <a:t>experiment</a:t>
            </a:r>
            <a:r>
              <a:rPr lang="nb-NO" dirty="0"/>
              <a:t> </a:t>
            </a:r>
            <a:r>
              <a:rPr lang="nb-NO" dirty="0" err="1"/>
              <a:t>I’m</a:t>
            </a:r>
            <a:r>
              <a:rPr lang="nb-NO" dirty="0"/>
              <a:t> </a:t>
            </a:r>
            <a:r>
              <a:rPr lang="nb-NO" dirty="0" err="1"/>
              <a:t>using</a:t>
            </a:r>
            <a:r>
              <a:rPr lang="nb-NO" dirty="0"/>
              <a:t> a</a:t>
            </a:r>
            <a:r>
              <a:rPr lang="nb-NO" baseline="0" dirty="0"/>
              <a:t> synthesizer as input sound and </a:t>
            </a:r>
            <a:r>
              <a:rPr lang="nb-NO" baseline="0" dirty="0" err="1"/>
              <a:t>the</a:t>
            </a:r>
            <a:r>
              <a:rPr lang="nb-NO" baseline="0" dirty="0"/>
              <a:t> </a:t>
            </a:r>
            <a:r>
              <a:rPr lang="nb-NO" baseline="0" dirty="0" err="1"/>
              <a:t>drum</a:t>
            </a:r>
            <a:r>
              <a:rPr lang="nb-NO" baseline="0" dirty="0"/>
              <a:t> loop as target sound. </a:t>
            </a:r>
            <a:r>
              <a:rPr lang="nb-NO" baseline="0" dirty="0" err="1"/>
              <a:t>You’ll</a:t>
            </a:r>
            <a:r>
              <a:rPr lang="nb-NO" baseline="0" dirty="0"/>
              <a:t> </a:t>
            </a:r>
            <a:r>
              <a:rPr lang="nb-NO" baseline="0" dirty="0" err="1"/>
              <a:t>hear</a:t>
            </a:r>
            <a:r>
              <a:rPr lang="nb-NO" baseline="0" dirty="0"/>
              <a:t> </a:t>
            </a:r>
            <a:r>
              <a:rPr lang="nb-NO" baseline="0" dirty="0" err="1"/>
              <a:t>them</a:t>
            </a:r>
            <a:r>
              <a:rPr lang="nb-NO" baseline="0" dirty="0"/>
              <a:t> in </a:t>
            </a:r>
            <a:r>
              <a:rPr lang="nb-NO" baseline="0" dirty="0" err="1"/>
              <a:t>the</a:t>
            </a:r>
            <a:r>
              <a:rPr lang="nb-NO" baseline="0" dirty="0"/>
              <a:t> video.</a:t>
            </a:r>
            <a:endParaRPr lang="nb-NO" dirty="0"/>
          </a:p>
        </p:txBody>
      </p:sp>
      <p:sp>
        <p:nvSpPr>
          <p:cNvPr id="4" name="Slide Number Placeholder 3"/>
          <p:cNvSpPr>
            <a:spLocks noGrp="1"/>
          </p:cNvSpPr>
          <p:nvPr>
            <p:ph type="sldNum" sz="quarter" idx="10"/>
          </p:nvPr>
        </p:nvSpPr>
        <p:spPr/>
        <p:txBody>
          <a:bodyPr/>
          <a:lstStyle/>
          <a:p>
            <a:fld id="{0B1DC553-5584-4781-BE03-BD95969CD939}" type="slidenum">
              <a:rPr lang="nb-NO" smtClean="0"/>
              <a:t>17</a:t>
            </a:fld>
            <a:endParaRPr lang="nb-NO"/>
          </a:p>
        </p:txBody>
      </p:sp>
    </p:spTree>
    <p:extLst>
      <p:ext uri="{BB962C8B-B14F-4D97-AF65-F5344CB8AC3E}">
        <p14:creationId xmlns:p14="http://schemas.microsoft.com/office/powerpoint/2010/main" val="961507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white noise. And a drum loop. Now, the job of my software is to process the white noise to sound more like the drums.</a:t>
            </a:r>
            <a:r>
              <a:rPr lang="en-US" baseline="0" dirty="0"/>
              <a:t> This last sound here is white noise processed by the software. It’s what I call the output sound. </a:t>
            </a:r>
            <a:endParaRPr lang="nb-NO" dirty="0"/>
          </a:p>
        </p:txBody>
      </p:sp>
      <p:sp>
        <p:nvSpPr>
          <p:cNvPr id="4" name="Slide Number Placeholder 3"/>
          <p:cNvSpPr>
            <a:spLocks noGrp="1"/>
          </p:cNvSpPr>
          <p:nvPr>
            <p:ph type="sldNum" sz="quarter" idx="10"/>
          </p:nvPr>
        </p:nvSpPr>
        <p:spPr/>
        <p:txBody>
          <a:bodyPr/>
          <a:lstStyle/>
          <a:p>
            <a:fld id="{0B1DC553-5584-4781-BE03-BD95969CD939}" type="slidenum">
              <a:rPr lang="nb-NO" smtClean="0"/>
              <a:t>2</a:t>
            </a:fld>
            <a:endParaRPr lang="nb-NO"/>
          </a:p>
        </p:txBody>
      </p:sp>
    </p:spTree>
    <p:extLst>
      <p:ext uri="{BB962C8B-B14F-4D97-AF65-F5344CB8AC3E}">
        <p14:creationId xmlns:p14="http://schemas.microsoft.com/office/powerpoint/2010/main" val="3474607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say the sound is processed, I mean that an audio effect is applied. In my experiments, I've been using an audio effect that consists of distortion and a resonant low-pass filter. Let me illustrate.</a:t>
            </a:r>
            <a:endParaRPr lang="nb-NO" dirty="0"/>
          </a:p>
        </p:txBody>
      </p:sp>
      <p:sp>
        <p:nvSpPr>
          <p:cNvPr id="4" name="Slide Number Placeholder 3"/>
          <p:cNvSpPr>
            <a:spLocks noGrp="1"/>
          </p:cNvSpPr>
          <p:nvPr>
            <p:ph type="sldNum" sz="quarter" idx="10"/>
          </p:nvPr>
        </p:nvSpPr>
        <p:spPr/>
        <p:txBody>
          <a:bodyPr/>
          <a:lstStyle/>
          <a:p>
            <a:fld id="{0B1DC553-5584-4781-BE03-BD95969CD939}" type="slidenum">
              <a:rPr lang="nb-NO" smtClean="0"/>
              <a:t>3</a:t>
            </a:fld>
            <a:endParaRPr lang="nb-NO"/>
          </a:p>
        </p:txBody>
      </p:sp>
    </p:spTree>
    <p:extLst>
      <p:ext uri="{BB962C8B-B14F-4D97-AF65-F5344CB8AC3E}">
        <p14:creationId xmlns:p14="http://schemas.microsoft.com/office/powerpoint/2010/main" val="1565590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err="1"/>
              <a:t>We</a:t>
            </a:r>
            <a:r>
              <a:rPr lang="nb-NO" dirty="0"/>
              <a:t> have </a:t>
            </a:r>
            <a:r>
              <a:rPr lang="nb-NO" dirty="0" err="1"/>
              <a:t>the</a:t>
            </a:r>
            <a:r>
              <a:rPr lang="nb-NO" dirty="0"/>
              <a:t> input sound to </a:t>
            </a:r>
            <a:r>
              <a:rPr lang="nb-NO" dirty="0" err="1"/>
              <a:t>the</a:t>
            </a:r>
            <a:r>
              <a:rPr lang="nb-NO" dirty="0"/>
              <a:t> </a:t>
            </a:r>
            <a:r>
              <a:rPr lang="nb-NO" dirty="0" err="1"/>
              <a:t>left</a:t>
            </a:r>
            <a:r>
              <a:rPr lang="nb-NO" dirty="0"/>
              <a:t>, it </a:t>
            </a:r>
            <a:r>
              <a:rPr lang="nb-NO" dirty="0" err="1"/>
              <a:t>goes</a:t>
            </a:r>
            <a:r>
              <a:rPr lang="nb-NO" dirty="0"/>
              <a:t> </a:t>
            </a:r>
            <a:r>
              <a:rPr lang="nb-NO" dirty="0" err="1"/>
              <a:t>through</a:t>
            </a:r>
            <a:r>
              <a:rPr lang="nb-NO" dirty="0"/>
              <a:t> </a:t>
            </a:r>
            <a:r>
              <a:rPr lang="nb-NO" dirty="0" err="1"/>
              <a:t>the</a:t>
            </a:r>
            <a:r>
              <a:rPr lang="nb-NO" dirty="0"/>
              <a:t> </a:t>
            </a:r>
            <a:r>
              <a:rPr lang="nb-NO" dirty="0" err="1"/>
              <a:t>audio</a:t>
            </a:r>
            <a:r>
              <a:rPr lang="nb-NO" dirty="0"/>
              <a:t> </a:t>
            </a:r>
            <a:r>
              <a:rPr lang="nb-NO" dirty="0" err="1"/>
              <a:t>effect</a:t>
            </a:r>
            <a:r>
              <a:rPr lang="nb-NO" dirty="0"/>
              <a:t>. And </a:t>
            </a:r>
            <a:r>
              <a:rPr lang="nb-NO" dirty="0" err="1"/>
              <a:t>out</a:t>
            </a:r>
            <a:r>
              <a:rPr lang="nb-NO" dirty="0"/>
              <a:t> </a:t>
            </a:r>
            <a:r>
              <a:rPr lang="nb-NO" dirty="0" err="1"/>
              <a:t>comes</a:t>
            </a:r>
            <a:r>
              <a:rPr lang="nb-NO" dirty="0"/>
              <a:t> </a:t>
            </a:r>
            <a:r>
              <a:rPr lang="nb-NO" dirty="0" err="1"/>
              <a:t>the</a:t>
            </a:r>
            <a:r>
              <a:rPr lang="nb-NO" dirty="0"/>
              <a:t> output sound. The </a:t>
            </a:r>
            <a:r>
              <a:rPr lang="nb-NO" dirty="0" err="1"/>
              <a:t>audio</a:t>
            </a:r>
            <a:r>
              <a:rPr lang="nb-NO" dirty="0"/>
              <a:t> </a:t>
            </a:r>
            <a:r>
              <a:rPr lang="nb-NO" dirty="0" err="1"/>
              <a:t>effect</a:t>
            </a:r>
            <a:r>
              <a:rPr lang="nb-NO" dirty="0"/>
              <a:t> has a </a:t>
            </a:r>
            <a:r>
              <a:rPr lang="nb-NO" dirty="0" err="1"/>
              <a:t>set</a:t>
            </a:r>
            <a:r>
              <a:rPr lang="nb-NO" dirty="0"/>
              <a:t> </a:t>
            </a:r>
            <a:r>
              <a:rPr lang="nb-NO" dirty="0" err="1"/>
              <a:t>of</a:t>
            </a:r>
            <a:r>
              <a:rPr lang="nb-NO" dirty="0"/>
              <a:t> </a:t>
            </a:r>
            <a:r>
              <a:rPr lang="nb-NO" dirty="0" err="1"/>
              <a:t>knobs</a:t>
            </a:r>
            <a:r>
              <a:rPr lang="nb-NO" dirty="0"/>
              <a:t> </a:t>
            </a:r>
            <a:r>
              <a:rPr lang="nb-NO" dirty="0" err="1"/>
              <a:t>that</a:t>
            </a:r>
            <a:r>
              <a:rPr lang="nb-NO" baseline="0" dirty="0"/>
              <a:t> </a:t>
            </a:r>
            <a:r>
              <a:rPr lang="nb-NO" baseline="0" dirty="0" err="1"/>
              <a:t>we</a:t>
            </a:r>
            <a:r>
              <a:rPr lang="nb-NO" baseline="0" dirty="0"/>
              <a:t> </a:t>
            </a:r>
            <a:r>
              <a:rPr lang="nb-NO" baseline="0" dirty="0" err="1"/>
              <a:t>can</a:t>
            </a:r>
            <a:r>
              <a:rPr lang="nb-NO" baseline="0" dirty="0"/>
              <a:t> turn. In order to make </a:t>
            </a:r>
            <a:r>
              <a:rPr lang="nb-NO" baseline="0" dirty="0" err="1"/>
              <a:t>the</a:t>
            </a:r>
            <a:r>
              <a:rPr lang="nb-NO" baseline="0" dirty="0"/>
              <a:t> </a:t>
            </a:r>
            <a:r>
              <a:rPr lang="nb-NO" baseline="0" dirty="0" err="1"/>
              <a:t>noise</a:t>
            </a:r>
            <a:r>
              <a:rPr lang="nb-NO" baseline="0" dirty="0"/>
              <a:t> sound like </a:t>
            </a:r>
            <a:r>
              <a:rPr lang="nb-NO" baseline="0" dirty="0" err="1"/>
              <a:t>the</a:t>
            </a:r>
            <a:r>
              <a:rPr lang="nb-NO" baseline="0" dirty="0"/>
              <a:t> </a:t>
            </a:r>
            <a:r>
              <a:rPr lang="nb-NO" baseline="0" dirty="0" err="1"/>
              <a:t>drum</a:t>
            </a:r>
            <a:r>
              <a:rPr lang="nb-NO" baseline="0" dirty="0"/>
              <a:t> loop, </a:t>
            </a:r>
            <a:r>
              <a:rPr lang="nb-NO" baseline="0" dirty="0" err="1"/>
              <a:t>we</a:t>
            </a:r>
            <a:r>
              <a:rPr lang="nb-NO" baseline="0" dirty="0"/>
              <a:t> have to </a:t>
            </a:r>
            <a:r>
              <a:rPr lang="nb-NO" baseline="0" dirty="0" err="1"/>
              <a:t>control</a:t>
            </a:r>
            <a:r>
              <a:rPr lang="nb-NO" baseline="0" dirty="0"/>
              <a:t> </a:t>
            </a:r>
            <a:r>
              <a:rPr lang="nb-NO" baseline="0" dirty="0" err="1"/>
              <a:t>the</a:t>
            </a:r>
            <a:r>
              <a:rPr lang="nb-NO" baseline="0" dirty="0"/>
              <a:t> </a:t>
            </a:r>
            <a:r>
              <a:rPr lang="en-US" baseline="0" dirty="0"/>
              <a:t>effect knobs over time. For example, to resemble a kick drum, the noise needs to sound dark. Then a moment later the noise needs to sound bright to resemble the snare drum. As I'm using a cross-adaptive audio effect, the knobs will be controlled over time based on signals from another sound source, namely the target sound.</a:t>
            </a:r>
            <a:endParaRPr lang="nb-NO" dirty="0"/>
          </a:p>
        </p:txBody>
      </p:sp>
      <p:sp>
        <p:nvSpPr>
          <p:cNvPr id="4" name="Slide Number Placeholder 3"/>
          <p:cNvSpPr>
            <a:spLocks noGrp="1"/>
          </p:cNvSpPr>
          <p:nvPr>
            <p:ph type="sldNum" sz="quarter" idx="10"/>
          </p:nvPr>
        </p:nvSpPr>
        <p:spPr/>
        <p:txBody>
          <a:bodyPr/>
          <a:lstStyle/>
          <a:p>
            <a:fld id="{0B1DC553-5584-4781-BE03-BD95969CD939}" type="slidenum">
              <a:rPr lang="nb-NO" smtClean="0"/>
              <a:t>4</a:t>
            </a:fld>
            <a:endParaRPr lang="nb-NO"/>
          </a:p>
        </p:txBody>
      </p:sp>
    </p:spTree>
    <p:extLst>
      <p:ext uri="{BB962C8B-B14F-4D97-AF65-F5344CB8AC3E}">
        <p14:creationId xmlns:p14="http://schemas.microsoft.com/office/powerpoint/2010/main" val="370985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a stream of sound control a set of knobs? First we analyze the target sound, so we get a set of audio features. These features can be anything, for example low-level signals like noisiness or spectral centroid. It could in theory also be something more high-level, such as the probability of the presence of a male voice</a:t>
            </a:r>
          </a:p>
          <a:p>
            <a:endParaRPr lang="en-US" dirty="0"/>
          </a:p>
          <a:p>
            <a:r>
              <a:rPr lang="en-US" dirty="0"/>
              <a:t>But how do we use these audio features to control the effect knobs? There are a lots of possible ways to connect these audio features to the knobs. Last year, one of my advisors, </a:t>
            </a:r>
            <a:r>
              <a:rPr lang="en-US" dirty="0" err="1"/>
              <a:t>Øyvind</a:t>
            </a:r>
            <a:r>
              <a:rPr lang="en-US" dirty="0"/>
              <a:t> </a:t>
            </a:r>
            <a:r>
              <a:rPr lang="en-US" dirty="0" err="1"/>
              <a:t>Brandtsegg</a:t>
            </a:r>
            <a:r>
              <a:rPr lang="en-US" dirty="0"/>
              <a:t> created a toolkit for experimenting with cross-adaptive audio effects. He found that it was hard and tedious to find useful and musically interesting mappings manually. Also, he says that while many low-level features are mathematically and acoustically well-defined, they can often not be used directly to make musically interesting effects. However, if we combine the low-level features in complex ways, we might be able to get something more useful out of them. So he offered me this project where the goal was to use Artificial Intelligence methods to create these mappings automatically.</a:t>
            </a:r>
            <a:endParaRPr lang="nb-NO" dirty="0"/>
          </a:p>
        </p:txBody>
      </p:sp>
      <p:sp>
        <p:nvSpPr>
          <p:cNvPr id="4" name="Slide Number Placeholder 3"/>
          <p:cNvSpPr>
            <a:spLocks noGrp="1"/>
          </p:cNvSpPr>
          <p:nvPr>
            <p:ph type="sldNum" sz="quarter" idx="10"/>
          </p:nvPr>
        </p:nvSpPr>
        <p:spPr/>
        <p:txBody>
          <a:bodyPr/>
          <a:lstStyle/>
          <a:p>
            <a:fld id="{0B1DC553-5584-4781-BE03-BD95969CD939}" type="slidenum">
              <a:rPr lang="nb-NO" smtClean="0"/>
              <a:t>5</a:t>
            </a:fld>
            <a:endParaRPr lang="nb-NO"/>
          </a:p>
        </p:txBody>
      </p:sp>
    </p:spTree>
    <p:extLst>
      <p:ext uri="{BB962C8B-B14F-4D97-AF65-F5344CB8AC3E}">
        <p14:creationId xmlns:p14="http://schemas.microsoft.com/office/powerpoint/2010/main" val="3945435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decided to use a neural network in this mapping. A neural network is basically a graph with a number of input nodes and a number of output nodes. It can also have intermediate nodes, typically called hidden nodes. There are edges between the nodes, and each edge has a weight, telling how much signal should pass through it. Here's how that works. Let's take this network for example. We have three inputs and two outputs. Calculating the output of a node is easy. You sum the incoming signals and run that sum through an activation function.</a:t>
            </a:r>
            <a:endParaRPr lang="nb-NO" dirty="0"/>
          </a:p>
        </p:txBody>
      </p:sp>
      <p:sp>
        <p:nvSpPr>
          <p:cNvPr id="4" name="Slide Number Placeholder 3"/>
          <p:cNvSpPr>
            <a:spLocks noGrp="1"/>
          </p:cNvSpPr>
          <p:nvPr>
            <p:ph type="sldNum" sz="quarter" idx="10"/>
          </p:nvPr>
        </p:nvSpPr>
        <p:spPr/>
        <p:txBody>
          <a:bodyPr/>
          <a:lstStyle/>
          <a:p>
            <a:fld id="{0B1DC553-5584-4781-BE03-BD95969CD939}" type="slidenum">
              <a:rPr lang="nb-NO" smtClean="0"/>
              <a:t>6</a:t>
            </a:fld>
            <a:endParaRPr lang="nb-NO"/>
          </a:p>
        </p:txBody>
      </p:sp>
    </p:spTree>
    <p:extLst>
      <p:ext uri="{BB962C8B-B14F-4D97-AF65-F5344CB8AC3E}">
        <p14:creationId xmlns:p14="http://schemas.microsoft.com/office/powerpoint/2010/main" val="226697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Anyway, so the problem that my AI is tasked with is creating a good neural network. It has to decide where to add edges.</a:t>
            </a:r>
            <a:endParaRPr lang="nb-NO" dirty="0"/>
          </a:p>
        </p:txBody>
      </p:sp>
      <p:sp>
        <p:nvSpPr>
          <p:cNvPr id="4" name="Slide Number Placeholder 3"/>
          <p:cNvSpPr>
            <a:spLocks noGrp="1"/>
          </p:cNvSpPr>
          <p:nvPr>
            <p:ph type="sldNum" sz="quarter" idx="10"/>
          </p:nvPr>
        </p:nvSpPr>
        <p:spPr/>
        <p:txBody>
          <a:bodyPr/>
          <a:lstStyle/>
          <a:p>
            <a:fld id="{0B1DC553-5584-4781-BE03-BD95969CD939}" type="slidenum">
              <a:rPr lang="nb-NO" smtClean="0"/>
              <a:t>7</a:t>
            </a:fld>
            <a:endParaRPr lang="nb-NO"/>
          </a:p>
        </p:txBody>
      </p:sp>
    </p:spTree>
    <p:extLst>
      <p:ext uri="{BB962C8B-B14F-4D97-AF65-F5344CB8AC3E}">
        <p14:creationId xmlns:p14="http://schemas.microsoft.com/office/powerpoint/2010/main" val="2843268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hidden nodes should we add, and what should they be connected to</a:t>
            </a:r>
            <a:endParaRPr lang="nb-NO" dirty="0"/>
          </a:p>
        </p:txBody>
      </p:sp>
      <p:sp>
        <p:nvSpPr>
          <p:cNvPr id="4" name="Slide Number Placeholder 3"/>
          <p:cNvSpPr>
            <a:spLocks noGrp="1"/>
          </p:cNvSpPr>
          <p:nvPr>
            <p:ph type="sldNum" sz="quarter" idx="10"/>
          </p:nvPr>
        </p:nvSpPr>
        <p:spPr/>
        <p:txBody>
          <a:bodyPr/>
          <a:lstStyle/>
          <a:p>
            <a:fld id="{0B1DC553-5584-4781-BE03-BD95969CD939}" type="slidenum">
              <a:rPr lang="nb-NO" smtClean="0"/>
              <a:t>8</a:t>
            </a:fld>
            <a:endParaRPr lang="nb-NO"/>
          </a:p>
        </p:txBody>
      </p:sp>
    </p:spTree>
    <p:extLst>
      <p:ext uri="{BB962C8B-B14F-4D97-AF65-F5344CB8AC3E}">
        <p14:creationId xmlns:p14="http://schemas.microsoft.com/office/powerpoint/2010/main" val="3092153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last</a:t>
            </a:r>
            <a:r>
              <a:rPr lang="en-US" baseline="0" dirty="0"/>
              <a:t>, but not least, </a:t>
            </a:r>
            <a:r>
              <a:rPr lang="en-US" dirty="0"/>
              <a:t>what should the weights be. To</a:t>
            </a:r>
            <a:r>
              <a:rPr lang="en-US" baseline="0" dirty="0"/>
              <a:t> enable the artificially intelligent piece of software to experiment with the mapping and try different things, it needs to have a concept of what’s a good solution. Human beings can rate a solution by listening just to the sound and think for example “this sounds like garbage” or “this is not too shabby”. </a:t>
            </a:r>
            <a:endParaRPr lang="nb-NO" dirty="0"/>
          </a:p>
        </p:txBody>
      </p:sp>
      <p:sp>
        <p:nvSpPr>
          <p:cNvPr id="4" name="Slide Number Placeholder 3"/>
          <p:cNvSpPr>
            <a:spLocks noGrp="1"/>
          </p:cNvSpPr>
          <p:nvPr>
            <p:ph type="sldNum" sz="quarter" idx="10"/>
          </p:nvPr>
        </p:nvSpPr>
        <p:spPr/>
        <p:txBody>
          <a:bodyPr/>
          <a:lstStyle/>
          <a:p>
            <a:fld id="{0B1DC553-5584-4781-BE03-BD95969CD939}" type="slidenum">
              <a:rPr lang="nb-NO" smtClean="0"/>
              <a:t>9</a:t>
            </a:fld>
            <a:endParaRPr lang="nb-NO"/>
          </a:p>
        </p:txBody>
      </p:sp>
    </p:spTree>
    <p:extLst>
      <p:ext uri="{BB962C8B-B14F-4D97-AF65-F5344CB8AC3E}">
        <p14:creationId xmlns:p14="http://schemas.microsoft.com/office/powerpoint/2010/main" val="1492585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b-NO"/>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4" name="Date Placeholder 3"/>
          <p:cNvSpPr>
            <a:spLocks noGrp="1"/>
          </p:cNvSpPr>
          <p:nvPr>
            <p:ph type="dt" sz="half" idx="10"/>
          </p:nvPr>
        </p:nvSpPr>
        <p:spPr/>
        <p:txBody>
          <a:bodyPr/>
          <a:lstStyle/>
          <a:p>
            <a:fld id="{EE0C09D4-E8EB-4319-96E8-B8938BF6697B}" type="datetimeFigureOut">
              <a:rPr lang="nb-NO" smtClean="0"/>
              <a:t>28.04.2017</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94DB7C1-6036-4513-8BF3-BC8195AF0867}" type="slidenum">
              <a:rPr lang="nb-NO" smtClean="0"/>
              <a:t>‹#›</a:t>
            </a:fld>
            <a:endParaRPr lang="nb-NO"/>
          </a:p>
        </p:txBody>
      </p:sp>
    </p:spTree>
    <p:extLst>
      <p:ext uri="{BB962C8B-B14F-4D97-AF65-F5344CB8AC3E}">
        <p14:creationId xmlns:p14="http://schemas.microsoft.com/office/powerpoint/2010/main" val="699970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10"/>
          </p:nvPr>
        </p:nvSpPr>
        <p:spPr/>
        <p:txBody>
          <a:bodyPr/>
          <a:lstStyle/>
          <a:p>
            <a:fld id="{EE0C09D4-E8EB-4319-96E8-B8938BF6697B}" type="datetimeFigureOut">
              <a:rPr lang="nb-NO" smtClean="0"/>
              <a:t>28.04.2017</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94DB7C1-6036-4513-8BF3-BC8195AF0867}" type="slidenum">
              <a:rPr lang="nb-NO" smtClean="0"/>
              <a:t>‹#›</a:t>
            </a:fld>
            <a:endParaRPr lang="nb-NO"/>
          </a:p>
        </p:txBody>
      </p:sp>
    </p:spTree>
    <p:extLst>
      <p:ext uri="{BB962C8B-B14F-4D97-AF65-F5344CB8AC3E}">
        <p14:creationId xmlns:p14="http://schemas.microsoft.com/office/powerpoint/2010/main" val="2646720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nb-NO"/>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10"/>
          </p:nvPr>
        </p:nvSpPr>
        <p:spPr/>
        <p:txBody>
          <a:bodyPr/>
          <a:lstStyle/>
          <a:p>
            <a:fld id="{EE0C09D4-E8EB-4319-96E8-B8938BF6697B}" type="datetimeFigureOut">
              <a:rPr lang="nb-NO" smtClean="0"/>
              <a:t>28.04.2017</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94DB7C1-6036-4513-8BF3-BC8195AF0867}" type="slidenum">
              <a:rPr lang="nb-NO" smtClean="0"/>
              <a:t>‹#›</a:t>
            </a:fld>
            <a:endParaRPr lang="nb-NO"/>
          </a:p>
        </p:txBody>
      </p:sp>
    </p:spTree>
    <p:extLst>
      <p:ext uri="{BB962C8B-B14F-4D97-AF65-F5344CB8AC3E}">
        <p14:creationId xmlns:p14="http://schemas.microsoft.com/office/powerpoint/2010/main" val="788167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10"/>
          </p:nvPr>
        </p:nvSpPr>
        <p:spPr/>
        <p:txBody>
          <a:bodyPr/>
          <a:lstStyle/>
          <a:p>
            <a:fld id="{EE0C09D4-E8EB-4319-96E8-B8938BF6697B}" type="datetimeFigureOut">
              <a:rPr lang="nb-NO" smtClean="0"/>
              <a:t>28.04.2017</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94DB7C1-6036-4513-8BF3-BC8195AF0867}" type="slidenum">
              <a:rPr lang="nb-NO" smtClean="0"/>
              <a:t>‹#›</a:t>
            </a:fld>
            <a:endParaRPr lang="nb-NO"/>
          </a:p>
        </p:txBody>
      </p:sp>
    </p:spTree>
    <p:extLst>
      <p:ext uri="{BB962C8B-B14F-4D97-AF65-F5344CB8AC3E}">
        <p14:creationId xmlns:p14="http://schemas.microsoft.com/office/powerpoint/2010/main" val="924523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b-NO"/>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E0C09D4-E8EB-4319-96E8-B8938BF6697B}" type="datetimeFigureOut">
              <a:rPr lang="nb-NO" smtClean="0"/>
              <a:t>28.04.2017</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94DB7C1-6036-4513-8BF3-BC8195AF0867}" type="slidenum">
              <a:rPr lang="nb-NO" smtClean="0"/>
              <a:t>‹#›</a:t>
            </a:fld>
            <a:endParaRPr lang="nb-NO"/>
          </a:p>
        </p:txBody>
      </p:sp>
    </p:spTree>
    <p:extLst>
      <p:ext uri="{BB962C8B-B14F-4D97-AF65-F5344CB8AC3E}">
        <p14:creationId xmlns:p14="http://schemas.microsoft.com/office/powerpoint/2010/main" val="2466134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p:cNvSpPr>
            <a:spLocks noGrp="1"/>
          </p:cNvSpPr>
          <p:nvPr>
            <p:ph type="dt" sz="half" idx="10"/>
          </p:nvPr>
        </p:nvSpPr>
        <p:spPr/>
        <p:txBody>
          <a:bodyPr/>
          <a:lstStyle/>
          <a:p>
            <a:fld id="{EE0C09D4-E8EB-4319-96E8-B8938BF6697B}" type="datetimeFigureOut">
              <a:rPr lang="nb-NO" smtClean="0"/>
              <a:t>28.04.2017</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294DB7C1-6036-4513-8BF3-BC8195AF0867}" type="slidenum">
              <a:rPr lang="nb-NO" smtClean="0"/>
              <a:t>‹#›</a:t>
            </a:fld>
            <a:endParaRPr lang="nb-NO"/>
          </a:p>
        </p:txBody>
      </p:sp>
    </p:spTree>
    <p:extLst>
      <p:ext uri="{BB962C8B-B14F-4D97-AF65-F5344CB8AC3E}">
        <p14:creationId xmlns:p14="http://schemas.microsoft.com/office/powerpoint/2010/main" val="1705211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nb-NO"/>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p:cNvSpPr>
            <a:spLocks noGrp="1"/>
          </p:cNvSpPr>
          <p:nvPr>
            <p:ph type="dt" sz="half" idx="10"/>
          </p:nvPr>
        </p:nvSpPr>
        <p:spPr/>
        <p:txBody>
          <a:bodyPr/>
          <a:lstStyle/>
          <a:p>
            <a:fld id="{EE0C09D4-E8EB-4319-96E8-B8938BF6697B}" type="datetimeFigureOut">
              <a:rPr lang="nb-NO" smtClean="0"/>
              <a:t>28.04.2017</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294DB7C1-6036-4513-8BF3-BC8195AF0867}" type="slidenum">
              <a:rPr lang="nb-NO" smtClean="0"/>
              <a:t>‹#›</a:t>
            </a:fld>
            <a:endParaRPr lang="nb-NO"/>
          </a:p>
        </p:txBody>
      </p:sp>
    </p:spTree>
    <p:extLst>
      <p:ext uri="{BB962C8B-B14F-4D97-AF65-F5344CB8AC3E}">
        <p14:creationId xmlns:p14="http://schemas.microsoft.com/office/powerpoint/2010/main" val="1856852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Date Placeholder 2"/>
          <p:cNvSpPr>
            <a:spLocks noGrp="1"/>
          </p:cNvSpPr>
          <p:nvPr>
            <p:ph type="dt" sz="half" idx="10"/>
          </p:nvPr>
        </p:nvSpPr>
        <p:spPr/>
        <p:txBody>
          <a:bodyPr/>
          <a:lstStyle/>
          <a:p>
            <a:fld id="{EE0C09D4-E8EB-4319-96E8-B8938BF6697B}" type="datetimeFigureOut">
              <a:rPr lang="nb-NO" smtClean="0"/>
              <a:t>28.04.2017</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294DB7C1-6036-4513-8BF3-BC8195AF0867}" type="slidenum">
              <a:rPr lang="nb-NO" smtClean="0"/>
              <a:t>‹#›</a:t>
            </a:fld>
            <a:endParaRPr lang="nb-NO"/>
          </a:p>
        </p:txBody>
      </p:sp>
    </p:spTree>
    <p:extLst>
      <p:ext uri="{BB962C8B-B14F-4D97-AF65-F5344CB8AC3E}">
        <p14:creationId xmlns:p14="http://schemas.microsoft.com/office/powerpoint/2010/main" val="2116551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0C09D4-E8EB-4319-96E8-B8938BF6697B}" type="datetimeFigureOut">
              <a:rPr lang="nb-NO" smtClean="0"/>
              <a:t>28.04.2017</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294DB7C1-6036-4513-8BF3-BC8195AF0867}" type="slidenum">
              <a:rPr lang="nb-NO" smtClean="0"/>
              <a:t>‹#›</a:t>
            </a:fld>
            <a:endParaRPr lang="nb-NO"/>
          </a:p>
        </p:txBody>
      </p:sp>
    </p:spTree>
    <p:extLst>
      <p:ext uri="{BB962C8B-B14F-4D97-AF65-F5344CB8AC3E}">
        <p14:creationId xmlns:p14="http://schemas.microsoft.com/office/powerpoint/2010/main" val="3180329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0C09D4-E8EB-4319-96E8-B8938BF6697B}" type="datetimeFigureOut">
              <a:rPr lang="nb-NO" smtClean="0"/>
              <a:t>28.04.2017</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294DB7C1-6036-4513-8BF3-BC8195AF0867}" type="slidenum">
              <a:rPr lang="nb-NO" smtClean="0"/>
              <a:t>‹#›</a:t>
            </a:fld>
            <a:endParaRPr lang="nb-NO"/>
          </a:p>
        </p:txBody>
      </p:sp>
    </p:spTree>
    <p:extLst>
      <p:ext uri="{BB962C8B-B14F-4D97-AF65-F5344CB8AC3E}">
        <p14:creationId xmlns:p14="http://schemas.microsoft.com/office/powerpoint/2010/main" val="1946597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0C09D4-E8EB-4319-96E8-B8938BF6697B}" type="datetimeFigureOut">
              <a:rPr lang="nb-NO" smtClean="0"/>
              <a:t>28.04.2017</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294DB7C1-6036-4513-8BF3-BC8195AF0867}" type="slidenum">
              <a:rPr lang="nb-NO" smtClean="0"/>
              <a:t>‹#›</a:t>
            </a:fld>
            <a:endParaRPr lang="nb-NO"/>
          </a:p>
        </p:txBody>
      </p:sp>
    </p:spTree>
    <p:extLst>
      <p:ext uri="{BB962C8B-B14F-4D97-AF65-F5344CB8AC3E}">
        <p14:creationId xmlns:p14="http://schemas.microsoft.com/office/powerpoint/2010/main" val="2876047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0C09D4-E8EB-4319-96E8-B8938BF6697B}" type="datetimeFigureOut">
              <a:rPr lang="nb-NO" smtClean="0"/>
              <a:t>28.04.2017</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DB7C1-6036-4513-8BF3-BC8195AF0867}" type="slidenum">
              <a:rPr lang="nb-NO" smtClean="0"/>
              <a:t>‹#›</a:t>
            </a:fld>
            <a:endParaRPr lang="nb-NO"/>
          </a:p>
        </p:txBody>
      </p:sp>
    </p:spTree>
    <p:extLst>
      <p:ext uri="{BB962C8B-B14F-4D97-AF65-F5344CB8AC3E}">
        <p14:creationId xmlns:p14="http://schemas.microsoft.com/office/powerpoint/2010/main" val="296223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6" Type="http://schemas.openxmlformats.org/officeDocument/2006/relationships/image" Target="../media/image500.png"/><Relationship Id="rId117" Type="http://schemas.openxmlformats.org/officeDocument/2006/relationships/customXml" Target="../ink/ink203.xml"/><Relationship Id="rId21" Type="http://schemas.openxmlformats.org/officeDocument/2006/relationships/customXml" Target="../ink/ink146.xml"/><Relationship Id="rId42" Type="http://schemas.openxmlformats.org/officeDocument/2006/relationships/customXml" Target="../ink/ink157.xml"/><Relationship Id="rId47" Type="http://schemas.openxmlformats.org/officeDocument/2006/relationships/image" Target="../media/image60.png"/><Relationship Id="rId63" Type="http://schemas.openxmlformats.org/officeDocument/2006/relationships/customXml" Target="../ink/ink170.xml"/><Relationship Id="rId68" Type="http://schemas.openxmlformats.org/officeDocument/2006/relationships/customXml" Target="../ink/ink173.xml"/><Relationship Id="rId84" Type="http://schemas.openxmlformats.org/officeDocument/2006/relationships/customXml" Target="../ink/ink182.xml"/><Relationship Id="rId89" Type="http://schemas.openxmlformats.org/officeDocument/2006/relationships/image" Target="../media/image76.png"/><Relationship Id="rId112" Type="http://schemas.openxmlformats.org/officeDocument/2006/relationships/customXml" Target="../ink/ink199.xml"/><Relationship Id="rId133" Type="http://schemas.openxmlformats.org/officeDocument/2006/relationships/customXml" Target="../ink/ink214.xml"/><Relationship Id="rId138" Type="http://schemas.openxmlformats.org/officeDocument/2006/relationships/customXml" Target="../ink/ink217.xml"/><Relationship Id="rId154" Type="http://schemas.openxmlformats.org/officeDocument/2006/relationships/image" Target="../media/image100.png"/><Relationship Id="rId159" Type="http://schemas.openxmlformats.org/officeDocument/2006/relationships/image" Target="../media/image101.png"/><Relationship Id="rId175" Type="http://schemas.openxmlformats.org/officeDocument/2006/relationships/image" Target="../media/image105.png"/><Relationship Id="rId170" Type="http://schemas.openxmlformats.org/officeDocument/2006/relationships/customXml" Target="../ink/ink238.xml"/><Relationship Id="rId16" Type="http://schemas.openxmlformats.org/officeDocument/2006/relationships/image" Target="../media/image450.png"/><Relationship Id="rId107" Type="http://schemas.openxmlformats.org/officeDocument/2006/relationships/customXml" Target="../ink/ink196.xml"/><Relationship Id="rId11" Type="http://schemas.openxmlformats.org/officeDocument/2006/relationships/customXml" Target="../ink/ink141.xml"/><Relationship Id="rId32" Type="http://schemas.openxmlformats.org/officeDocument/2006/relationships/image" Target="../media/image530.png"/><Relationship Id="rId37" Type="http://schemas.openxmlformats.org/officeDocument/2006/relationships/customXml" Target="../ink/ink154.xml"/><Relationship Id="rId53" Type="http://schemas.openxmlformats.org/officeDocument/2006/relationships/image" Target="../media/image63.png"/><Relationship Id="rId58" Type="http://schemas.openxmlformats.org/officeDocument/2006/relationships/customXml" Target="../ink/ink165.xml"/><Relationship Id="rId74" Type="http://schemas.openxmlformats.org/officeDocument/2006/relationships/customXml" Target="../ink/ink177.xml"/><Relationship Id="rId79" Type="http://schemas.openxmlformats.org/officeDocument/2006/relationships/image" Target="../media/image72.png"/><Relationship Id="rId102" Type="http://schemas.openxmlformats.org/officeDocument/2006/relationships/customXml" Target="../ink/ink192.xml"/><Relationship Id="rId123" Type="http://schemas.openxmlformats.org/officeDocument/2006/relationships/image" Target="../media/image88.png"/><Relationship Id="rId128" Type="http://schemas.openxmlformats.org/officeDocument/2006/relationships/image" Target="../media/image90.png"/><Relationship Id="rId144" Type="http://schemas.openxmlformats.org/officeDocument/2006/relationships/customXml" Target="../ink/ink220.xml"/><Relationship Id="rId149" Type="http://schemas.openxmlformats.org/officeDocument/2006/relationships/customXml" Target="../ink/ink223.xml"/><Relationship Id="rId5" Type="http://schemas.openxmlformats.org/officeDocument/2006/relationships/customXml" Target="../ink/ink138.xml"/><Relationship Id="rId90" Type="http://schemas.openxmlformats.org/officeDocument/2006/relationships/customXml" Target="../ink/ink186.xml"/><Relationship Id="rId95" Type="http://schemas.openxmlformats.org/officeDocument/2006/relationships/image" Target="../media/image79.png"/><Relationship Id="rId160" Type="http://schemas.openxmlformats.org/officeDocument/2006/relationships/customXml" Target="../ink/ink231.xml"/><Relationship Id="rId165" Type="http://schemas.openxmlformats.org/officeDocument/2006/relationships/customXml" Target="../ink/ink234.xml"/><Relationship Id="rId181" Type="http://schemas.openxmlformats.org/officeDocument/2006/relationships/image" Target="../media/image108.png"/><Relationship Id="rId186" Type="http://schemas.openxmlformats.org/officeDocument/2006/relationships/customXml" Target="../ink/ink248.xml"/><Relationship Id="rId22" Type="http://schemas.openxmlformats.org/officeDocument/2006/relationships/image" Target="../media/image480.png"/><Relationship Id="rId27" Type="http://schemas.openxmlformats.org/officeDocument/2006/relationships/customXml" Target="../ink/ink149.xml"/><Relationship Id="rId43" Type="http://schemas.openxmlformats.org/officeDocument/2006/relationships/image" Target="../media/image58.png"/><Relationship Id="rId48" Type="http://schemas.openxmlformats.org/officeDocument/2006/relationships/customXml" Target="../ink/ink160.xml"/><Relationship Id="rId64" Type="http://schemas.openxmlformats.org/officeDocument/2006/relationships/image" Target="../media/image66.png"/><Relationship Id="rId69" Type="http://schemas.openxmlformats.org/officeDocument/2006/relationships/customXml" Target="../ink/ink174.xml"/><Relationship Id="rId113" Type="http://schemas.openxmlformats.org/officeDocument/2006/relationships/customXml" Target="../ink/ink200.xml"/><Relationship Id="rId118" Type="http://schemas.openxmlformats.org/officeDocument/2006/relationships/image" Target="../media/image87.png"/><Relationship Id="rId134" Type="http://schemas.openxmlformats.org/officeDocument/2006/relationships/customXml" Target="../ink/ink215.xml"/><Relationship Id="rId139" Type="http://schemas.openxmlformats.org/officeDocument/2006/relationships/image" Target="../media/image94.png"/><Relationship Id="rId80" Type="http://schemas.openxmlformats.org/officeDocument/2006/relationships/customXml" Target="../ink/ink180.xml"/><Relationship Id="rId85" Type="http://schemas.openxmlformats.org/officeDocument/2006/relationships/customXml" Target="../ink/ink183.xml"/><Relationship Id="rId150" Type="http://schemas.openxmlformats.org/officeDocument/2006/relationships/image" Target="../media/image99.png"/><Relationship Id="rId155" Type="http://schemas.openxmlformats.org/officeDocument/2006/relationships/customXml" Target="../ink/ink227.xml"/><Relationship Id="rId171" Type="http://schemas.openxmlformats.org/officeDocument/2006/relationships/customXml" Target="../ink/ink239.xml"/><Relationship Id="rId176" Type="http://schemas.openxmlformats.org/officeDocument/2006/relationships/customXml" Target="../ink/ink243.xml"/><Relationship Id="rId12" Type="http://schemas.openxmlformats.org/officeDocument/2006/relationships/image" Target="../media/image430.png"/><Relationship Id="rId17" Type="http://schemas.openxmlformats.org/officeDocument/2006/relationships/customXml" Target="../ink/ink144.xml"/><Relationship Id="rId33" Type="http://schemas.openxmlformats.org/officeDocument/2006/relationships/customXml" Target="../ink/ink152.xml"/><Relationship Id="rId38" Type="http://schemas.openxmlformats.org/officeDocument/2006/relationships/customXml" Target="../ink/ink155.xml"/><Relationship Id="rId59" Type="http://schemas.openxmlformats.org/officeDocument/2006/relationships/customXml" Target="../ink/ink166.xml"/><Relationship Id="rId103" Type="http://schemas.openxmlformats.org/officeDocument/2006/relationships/image" Target="../media/image83.png"/><Relationship Id="rId108" Type="http://schemas.openxmlformats.org/officeDocument/2006/relationships/image" Target="../media/image84.png"/><Relationship Id="rId124" Type="http://schemas.openxmlformats.org/officeDocument/2006/relationships/customXml" Target="../ink/ink208.xml"/><Relationship Id="rId129" Type="http://schemas.openxmlformats.org/officeDocument/2006/relationships/customXml" Target="../ink/ink211.xml"/><Relationship Id="rId54" Type="http://schemas.openxmlformats.org/officeDocument/2006/relationships/customXml" Target="../ink/ink163.xml"/><Relationship Id="rId70" Type="http://schemas.openxmlformats.org/officeDocument/2006/relationships/customXml" Target="../ink/ink175.xml"/><Relationship Id="rId75" Type="http://schemas.openxmlformats.org/officeDocument/2006/relationships/image" Target="../media/image70.png"/><Relationship Id="rId91" Type="http://schemas.openxmlformats.org/officeDocument/2006/relationships/image" Target="../media/image77.png"/><Relationship Id="rId96" Type="http://schemas.openxmlformats.org/officeDocument/2006/relationships/customXml" Target="../ink/ink189.xml"/><Relationship Id="rId140" Type="http://schemas.openxmlformats.org/officeDocument/2006/relationships/customXml" Target="../ink/ink218.xml"/><Relationship Id="rId145" Type="http://schemas.openxmlformats.org/officeDocument/2006/relationships/image" Target="../media/image97.png"/><Relationship Id="rId161" Type="http://schemas.openxmlformats.org/officeDocument/2006/relationships/customXml" Target="../ink/ink232.xml"/><Relationship Id="rId166" Type="http://schemas.openxmlformats.org/officeDocument/2006/relationships/customXml" Target="../ink/ink235.xml"/><Relationship Id="rId182" Type="http://schemas.openxmlformats.org/officeDocument/2006/relationships/customXml" Target="../ink/ink246.xml"/><Relationship Id="rId187"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400.png"/><Relationship Id="rId23" Type="http://schemas.openxmlformats.org/officeDocument/2006/relationships/customXml" Target="../ink/ink147.xml"/><Relationship Id="rId28" Type="http://schemas.openxmlformats.org/officeDocument/2006/relationships/image" Target="../media/image510.png"/><Relationship Id="rId49" Type="http://schemas.openxmlformats.org/officeDocument/2006/relationships/image" Target="../media/image61.png"/><Relationship Id="rId114" Type="http://schemas.openxmlformats.org/officeDocument/2006/relationships/customXml" Target="../ink/ink201.xml"/><Relationship Id="rId119" Type="http://schemas.openxmlformats.org/officeDocument/2006/relationships/customXml" Target="../ink/ink204.xml"/><Relationship Id="rId44" Type="http://schemas.openxmlformats.org/officeDocument/2006/relationships/customXml" Target="../ink/ink158.xml"/><Relationship Id="rId60" Type="http://schemas.openxmlformats.org/officeDocument/2006/relationships/customXml" Target="../ink/ink167.xml"/><Relationship Id="rId65" Type="http://schemas.openxmlformats.org/officeDocument/2006/relationships/customXml" Target="../ink/ink171.xml"/><Relationship Id="rId81" Type="http://schemas.openxmlformats.org/officeDocument/2006/relationships/image" Target="../media/image73.png"/><Relationship Id="rId86" Type="http://schemas.openxmlformats.org/officeDocument/2006/relationships/image" Target="../media/image75.png"/><Relationship Id="rId130" Type="http://schemas.openxmlformats.org/officeDocument/2006/relationships/customXml" Target="../ink/ink212.xml"/><Relationship Id="rId135" Type="http://schemas.openxmlformats.org/officeDocument/2006/relationships/image" Target="../media/image92.png"/><Relationship Id="rId151" Type="http://schemas.openxmlformats.org/officeDocument/2006/relationships/customXml" Target="../ink/ink224.xml"/><Relationship Id="rId156" Type="http://schemas.openxmlformats.org/officeDocument/2006/relationships/customXml" Target="../ink/ink228.xml"/><Relationship Id="rId177" Type="http://schemas.openxmlformats.org/officeDocument/2006/relationships/image" Target="../media/image106.png"/><Relationship Id="rId172" Type="http://schemas.openxmlformats.org/officeDocument/2006/relationships/customXml" Target="../ink/ink240.xml"/><Relationship Id="rId13" Type="http://schemas.openxmlformats.org/officeDocument/2006/relationships/customXml" Target="../ink/ink142.xml"/><Relationship Id="rId18" Type="http://schemas.openxmlformats.org/officeDocument/2006/relationships/image" Target="../media/image460.png"/><Relationship Id="rId39" Type="http://schemas.openxmlformats.org/officeDocument/2006/relationships/image" Target="../media/image56.png"/><Relationship Id="rId109" Type="http://schemas.openxmlformats.org/officeDocument/2006/relationships/customXml" Target="../ink/ink197.xml"/><Relationship Id="rId34" Type="http://schemas.openxmlformats.org/officeDocument/2006/relationships/image" Target="../media/image540.png"/><Relationship Id="rId50" Type="http://schemas.openxmlformats.org/officeDocument/2006/relationships/customXml" Target="../ink/ink161.xml"/><Relationship Id="rId55" Type="http://schemas.openxmlformats.org/officeDocument/2006/relationships/image" Target="../media/image64.png"/><Relationship Id="rId76" Type="http://schemas.openxmlformats.org/officeDocument/2006/relationships/customXml" Target="../ink/ink178.xml"/><Relationship Id="rId97" Type="http://schemas.openxmlformats.org/officeDocument/2006/relationships/image" Target="../media/image80.png"/><Relationship Id="rId104" Type="http://schemas.openxmlformats.org/officeDocument/2006/relationships/customXml" Target="../ink/ink193.xml"/><Relationship Id="rId120" Type="http://schemas.openxmlformats.org/officeDocument/2006/relationships/customXml" Target="../ink/ink205.xml"/><Relationship Id="rId125" Type="http://schemas.openxmlformats.org/officeDocument/2006/relationships/customXml" Target="../ink/ink209.xml"/><Relationship Id="rId141" Type="http://schemas.openxmlformats.org/officeDocument/2006/relationships/image" Target="../media/image95.png"/><Relationship Id="rId146" Type="http://schemas.openxmlformats.org/officeDocument/2006/relationships/customXml" Target="../ink/ink221.xml"/><Relationship Id="rId167" Type="http://schemas.openxmlformats.org/officeDocument/2006/relationships/image" Target="../media/image104.png"/><Relationship Id="rId7" Type="http://schemas.openxmlformats.org/officeDocument/2006/relationships/customXml" Target="../ink/ink139.xml"/><Relationship Id="rId71" Type="http://schemas.openxmlformats.org/officeDocument/2006/relationships/image" Target="../media/image68.png"/><Relationship Id="rId92" Type="http://schemas.openxmlformats.org/officeDocument/2006/relationships/customXml" Target="../ink/ink187.xml"/><Relationship Id="rId162" Type="http://schemas.openxmlformats.org/officeDocument/2006/relationships/image" Target="../media/image102.png"/><Relationship Id="rId183" Type="http://schemas.openxmlformats.org/officeDocument/2006/relationships/image" Target="../media/image109.png"/><Relationship Id="rId2" Type="http://schemas.openxmlformats.org/officeDocument/2006/relationships/notesSlide" Target="../notesSlides/notesSlide14.xml"/><Relationship Id="rId29" Type="http://schemas.openxmlformats.org/officeDocument/2006/relationships/customXml" Target="../ink/ink150.xml"/><Relationship Id="rId24" Type="http://schemas.openxmlformats.org/officeDocument/2006/relationships/image" Target="../media/image490.png"/><Relationship Id="rId40" Type="http://schemas.openxmlformats.org/officeDocument/2006/relationships/customXml" Target="../ink/ink156.xml"/><Relationship Id="rId45" Type="http://schemas.openxmlformats.org/officeDocument/2006/relationships/image" Target="../media/image59.png"/><Relationship Id="rId66" Type="http://schemas.openxmlformats.org/officeDocument/2006/relationships/image" Target="../media/image67.png"/><Relationship Id="rId87" Type="http://schemas.openxmlformats.org/officeDocument/2006/relationships/customXml" Target="../ink/ink184.xml"/><Relationship Id="rId110" Type="http://schemas.openxmlformats.org/officeDocument/2006/relationships/customXml" Target="../ink/ink198.xml"/><Relationship Id="rId115" Type="http://schemas.openxmlformats.org/officeDocument/2006/relationships/customXml" Target="../ink/ink202.xml"/><Relationship Id="rId131" Type="http://schemas.openxmlformats.org/officeDocument/2006/relationships/image" Target="../media/image91.png"/><Relationship Id="rId136" Type="http://schemas.openxmlformats.org/officeDocument/2006/relationships/customXml" Target="../ink/ink216.xml"/><Relationship Id="rId157" Type="http://schemas.openxmlformats.org/officeDocument/2006/relationships/customXml" Target="../ink/ink229.xml"/><Relationship Id="rId178" Type="http://schemas.openxmlformats.org/officeDocument/2006/relationships/customXml" Target="../ink/ink244.xml"/><Relationship Id="rId61" Type="http://schemas.openxmlformats.org/officeDocument/2006/relationships/customXml" Target="../ink/ink168.xml"/><Relationship Id="rId82" Type="http://schemas.openxmlformats.org/officeDocument/2006/relationships/customXml" Target="../ink/ink181.xml"/><Relationship Id="rId152" Type="http://schemas.openxmlformats.org/officeDocument/2006/relationships/customXml" Target="../ink/ink225.xml"/><Relationship Id="rId173" Type="http://schemas.openxmlformats.org/officeDocument/2006/relationships/customXml" Target="../ink/ink241.xml"/><Relationship Id="rId19" Type="http://schemas.openxmlformats.org/officeDocument/2006/relationships/customXml" Target="../ink/ink145.xml"/><Relationship Id="rId14" Type="http://schemas.openxmlformats.org/officeDocument/2006/relationships/image" Target="../media/image440.png"/><Relationship Id="rId30" Type="http://schemas.openxmlformats.org/officeDocument/2006/relationships/image" Target="../media/image520.png"/><Relationship Id="rId35" Type="http://schemas.openxmlformats.org/officeDocument/2006/relationships/customXml" Target="../ink/ink153.xml"/><Relationship Id="rId56" Type="http://schemas.openxmlformats.org/officeDocument/2006/relationships/customXml" Target="../ink/ink164.xml"/><Relationship Id="rId77" Type="http://schemas.openxmlformats.org/officeDocument/2006/relationships/image" Target="../media/image71.png"/><Relationship Id="rId100" Type="http://schemas.openxmlformats.org/officeDocument/2006/relationships/customXml" Target="../ink/ink191.xml"/><Relationship Id="rId105" Type="http://schemas.openxmlformats.org/officeDocument/2006/relationships/customXml" Target="../ink/ink194.xml"/><Relationship Id="rId126" Type="http://schemas.openxmlformats.org/officeDocument/2006/relationships/image" Target="../media/image89.png"/><Relationship Id="rId147" Type="http://schemas.openxmlformats.org/officeDocument/2006/relationships/customXml" Target="../ink/ink222.xml"/><Relationship Id="rId168" Type="http://schemas.openxmlformats.org/officeDocument/2006/relationships/customXml" Target="../ink/ink236.xml"/><Relationship Id="rId8" Type="http://schemas.openxmlformats.org/officeDocument/2006/relationships/image" Target="../media/image410.png"/><Relationship Id="rId51" Type="http://schemas.openxmlformats.org/officeDocument/2006/relationships/image" Target="../media/image62.png"/><Relationship Id="rId72" Type="http://schemas.openxmlformats.org/officeDocument/2006/relationships/customXml" Target="../ink/ink176.xml"/><Relationship Id="rId93" Type="http://schemas.openxmlformats.org/officeDocument/2006/relationships/image" Target="../media/image78.png"/><Relationship Id="rId98" Type="http://schemas.openxmlformats.org/officeDocument/2006/relationships/customXml" Target="../ink/ink190.xml"/><Relationship Id="rId121" Type="http://schemas.openxmlformats.org/officeDocument/2006/relationships/customXml" Target="../ink/ink206.xml"/><Relationship Id="rId142" Type="http://schemas.openxmlformats.org/officeDocument/2006/relationships/customXml" Target="../ink/ink219.xml"/><Relationship Id="rId163" Type="http://schemas.openxmlformats.org/officeDocument/2006/relationships/customXml" Target="../ink/ink233.xml"/><Relationship Id="rId184" Type="http://schemas.openxmlformats.org/officeDocument/2006/relationships/customXml" Target="../ink/ink247.xml"/><Relationship Id="rId3" Type="http://schemas.openxmlformats.org/officeDocument/2006/relationships/customXml" Target="../ink/ink137.xml"/><Relationship Id="rId25" Type="http://schemas.openxmlformats.org/officeDocument/2006/relationships/customXml" Target="../ink/ink148.xml"/><Relationship Id="rId46" Type="http://schemas.openxmlformats.org/officeDocument/2006/relationships/customXml" Target="../ink/ink159.xml"/><Relationship Id="rId67" Type="http://schemas.openxmlformats.org/officeDocument/2006/relationships/customXml" Target="../ink/ink172.xml"/><Relationship Id="rId116" Type="http://schemas.openxmlformats.org/officeDocument/2006/relationships/image" Target="../media/image86.png"/><Relationship Id="rId137" Type="http://schemas.openxmlformats.org/officeDocument/2006/relationships/image" Target="../media/image93.png"/><Relationship Id="rId158" Type="http://schemas.openxmlformats.org/officeDocument/2006/relationships/customXml" Target="../ink/ink230.xml"/><Relationship Id="rId20" Type="http://schemas.openxmlformats.org/officeDocument/2006/relationships/image" Target="../media/image470.png"/><Relationship Id="rId41" Type="http://schemas.openxmlformats.org/officeDocument/2006/relationships/image" Target="../media/image57.png"/><Relationship Id="rId62" Type="http://schemas.openxmlformats.org/officeDocument/2006/relationships/customXml" Target="../ink/ink169.xml"/><Relationship Id="rId83" Type="http://schemas.openxmlformats.org/officeDocument/2006/relationships/image" Target="../media/image74.png"/><Relationship Id="rId88" Type="http://schemas.openxmlformats.org/officeDocument/2006/relationships/customXml" Target="../ink/ink185.xml"/><Relationship Id="rId111" Type="http://schemas.openxmlformats.org/officeDocument/2006/relationships/image" Target="../media/image85.png"/><Relationship Id="rId132" Type="http://schemas.openxmlformats.org/officeDocument/2006/relationships/customXml" Target="../ink/ink213.xml"/><Relationship Id="rId153" Type="http://schemas.openxmlformats.org/officeDocument/2006/relationships/customXml" Target="../ink/ink226.xml"/><Relationship Id="rId174" Type="http://schemas.openxmlformats.org/officeDocument/2006/relationships/customXml" Target="../ink/ink242.xml"/><Relationship Id="rId179" Type="http://schemas.openxmlformats.org/officeDocument/2006/relationships/image" Target="../media/image107.png"/><Relationship Id="rId15" Type="http://schemas.openxmlformats.org/officeDocument/2006/relationships/customXml" Target="../ink/ink143.xml"/><Relationship Id="rId36" Type="http://schemas.openxmlformats.org/officeDocument/2006/relationships/image" Target="../media/image550.png"/><Relationship Id="rId57" Type="http://schemas.openxmlformats.org/officeDocument/2006/relationships/image" Target="../media/image65.png"/><Relationship Id="rId106" Type="http://schemas.openxmlformats.org/officeDocument/2006/relationships/customXml" Target="../ink/ink195.xml"/><Relationship Id="rId127" Type="http://schemas.openxmlformats.org/officeDocument/2006/relationships/customXml" Target="../ink/ink210.xml"/><Relationship Id="rId10" Type="http://schemas.openxmlformats.org/officeDocument/2006/relationships/image" Target="../media/image420.png"/><Relationship Id="rId31" Type="http://schemas.openxmlformats.org/officeDocument/2006/relationships/customXml" Target="../ink/ink151.xml"/><Relationship Id="rId52" Type="http://schemas.openxmlformats.org/officeDocument/2006/relationships/customXml" Target="../ink/ink162.xml"/><Relationship Id="rId73" Type="http://schemas.openxmlformats.org/officeDocument/2006/relationships/image" Target="../media/image69.png"/><Relationship Id="rId78" Type="http://schemas.openxmlformats.org/officeDocument/2006/relationships/customXml" Target="../ink/ink179.xml"/><Relationship Id="rId94" Type="http://schemas.openxmlformats.org/officeDocument/2006/relationships/customXml" Target="../ink/ink188.xml"/><Relationship Id="rId99" Type="http://schemas.openxmlformats.org/officeDocument/2006/relationships/image" Target="../media/image81.png"/><Relationship Id="rId101" Type="http://schemas.openxmlformats.org/officeDocument/2006/relationships/image" Target="../media/image82.png"/><Relationship Id="rId122" Type="http://schemas.openxmlformats.org/officeDocument/2006/relationships/customXml" Target="../ink/ink207.xml"/><Relationship Id="rId143" Type="http://schemas.openxmlformats.org/officeDocument/2006/relationships/image" Target="../media/image96.png"/><Relationship Id="rId148" Type="http://schemas.openxmlformats.org/officeDocument/2006/relationships/image" Target="../media/image98.png"/><Relationship Id="rId164" Type="http://schemas.openxmlformats.org/officeDocument/2006/relationships/image" Target="../media/image103.png"/><Relationship Id="rId169" Type="http://schemas.openxmlformats.org/officeDocument/2006/relationships/customXml" Target="../ink/ink237.xml"/><Relationship Id="rId185" Type="http://schemas.openxmlformats.org/officeDocument/2006/relationships/image" Target="../media/image110.png"/><Relationship Id="rId4" Type="http://schemas.openxmlformats.org/officeDocument/2006/relationships/image" Target="../media/image390.png"/><Relationship Id="rId9" Type="http://schemas.openxmlformats.org/officeDocument/2006/relationships/customXml" Target="../ink/ink140.xml"/><Relationship Id="rId180" Type="http://schemas.openxmlformats.org/officeDocument/2006/relationships/customXml" Target="../ink/ink245.xml"/></Relationships>
</file>

<file path=ppt/slides/_rels/slide15.xml.rels><?xml version="1.0" encoding="UTF-8" standalone="yes"?>
<Relationships xmlns="http://schemas.openxmlformats.org/package/2006/relationships"><Relationship Id="rId117" Type="http://schemas.openxmlformats.org/officeDocument/2006/relationships/customXml" Target="../ink/ink315.xml"/><Relationship Id="rId21" Type="http://schemas.openxmlformats.org/officeDocument/2006/relationships/customXml" Target="../ink/ink258.xml"/><Relationship Id="rId42" Type="http://schemas.openxmlformats.org/officeDocument/2006/relationships/customXml" Target="../ink/ink269.xml"/><Relationship Id="rId63" Type="http://schemas.openxmlformats.org/officeDocument/2006/relationships/customXml" Target="../ink/ink282.xml"/><Relationship Id="rId84" Type="http://schemas.openxmlformats.org/officeDocument/2006/relationships/customXml" Target="../ink/ink294.xml"/><Relationship Id="rId138" Type="http://schemas.openxmlformats.org/officeDocument/2006/relationships/customXml" Target="../ink/ink329.xml"/><Relationship Id="rId159" Type="http://schemas.openxmlformats.org/officeDocument/2006/relationships/image" Target="../media/image101.png"/><Relationship Id="rId170" Type="http://schemas.openxmlformats.org/officeDocument/2006/relationships/customXml" Target="../ink/ink350.xml"/><Relationship Id="rId191" Type="http://schemas.openxmlformats.org/officeDocument/2006/relationships/image" Target="../media/image113.png"/><Relationship Id="rId205" Type="http://schemas.openxmlformats.org/officeDocument/2006/relationships/image" Target="../media/image120.png"/><Relationship Id="rId107" Type="http://schemas.openxmlformats.org/officeDocument/2006/relationships/customXml" Target="../ink/ink308.xml"/><Relationship Id="rId11" Type="http://schemas.openxmlformats.org/officeDocument/2006/relationships/customXml" Target="../ink/ink253.xml"/><Relationship Id="rId32" Type="http://schemas.openxmlformats.org/officeDocument/2006/relationships/image" Target="../media/image530.png"/><Relationship Id="rId37" Type="http://schemas.openxmlformats.org/officeDocument/2006/relationships/customXml" Target="../ink/ink266.xml"/><Relationship Id="rId53" Type="http://schemas.openxmlformats.org/officeDocument/2006/relationships/image" Target="../media/image63.png"/><Relationship Id="rId58" Type="http://schemas.openxmlformats.org/officeDocument/2006/relationships/customXml" Target="../ink/ink277.xml"/><Relationship Id="rId74" Type="http://schemas.openxmlformats.org/officeDocument/2006/relationships/customXml" Target="../ink/ink289.xml"/><Relationship Id="rId79" Type="http://schemas.openxmlformats.org/officeDocument/2006/relationships/image" Target="../media/image72.png"/><Relationship Id="rId102" Type="http://schemas.openxmlformats.org/officeDocument/2006/relationships/customXml" Target="../ink/ink304.xml"/><Relationship Id="rId123" Type="http://schemas.openxmlformats.org/officeDocument/2006/relationships/image" Target="../media/image88.png"/><Relationship Id="rId128" Type="http://schemas.openxmlformats.org/officeDocument/2006/relationships/image" Target="../media/image90.png"/><Relationship Id="rId144" Type="http://schemas.openxmlformats.org/officeDocument/2006/relationships/customXml" Target="../ink/ink332.xml"/><Relationship Id="rId149" Type="http://schemas.openxmlformats.org/officeDocument/2006/relationships/customXml" Target="../ink/ink335.xml"/><Relationship Id="rId5" Type="http://schemas.openxmlformats.org/officeDocument/2006/relationships/customXml" Target="../ink/ink250.xml"/><Relationship Id="rId90" Type="http://schemas.openxmlformats.org/officeDocument/2006/relationships/customXml" Target="../ink/ink298.xml"/><Relationship Id="rId95" Type="http://schemas.openxmlformats.org/officeDocument/2006/relationships/image" Target="../media/image79.png"/><Relationship Id="rId160" Type="http://schemas.openxmlformats.org/officeDocument/2006/relationships/customXml" Target="../ink/ink343.xml"/><Relationship Id="rId165" Type="http://schemas.openxmlformats.org/officeDocument/2006/relationships/customXml" Target="../ink/ink346.xml"/><Relationship Id="rId181" Type="http://schemas.openxmlformats.org/officeDocument/2006/relationships/image" Target="../media/image108.png"/><Relationship Id="rId186" Type="http://schemas.openxmlformats.org/officeDocument/2006/relationships/customXml" Target="../ink/ink360.xml"/><Relationship Id="rId211" Type="http://schemas.openxmlformats.org/officeDocument/2006/relationships/image" Target="../media/image123.png"/><Relationship Id="rId22" Type="http://schemas.openxmlformats.org/officeDocument/2006/relationships/image" Target="../media/image480.png"/><Relationship Id="rId27" Type="http://schemas.openxmlformats.org/officeDocument/2006/relationships/customXml" Target="../ink/ink261.xml"/><Relationship Id="rId43" Type="http://schemas.openxmlformats.org/officeDocument/2006/relationships/image" Target="../media/image58.png"/><Relationship Id="rId48" Type="http://schemas.openxmlformats.org/officeDocument/2006/relationships/customXml" Target="../ink/ink272.xml"/><Relationship Id="rId64" Type="http://schemas.openxmlformats.org/officeDocument/2006/relationships/image" Target="../media/image66.png"/><Relationship Id="rId69" Type="http://schemas.openxmlformats.org/officeDocument/2006/relationships/customXml" Target="../ink/ink286.xml"/><Relationship Id="rId113" Type="http://schemas.openxmlformats.org/officeDocument/2006/relationships/customXml" Target="../ink/ink312.xml"/><Relationship Id="rId118" Type="http://schemas.openxmlformats.org/officeDocument/2006/relationships/image" Target="../media/image87.png"/><Relationship Id="rId134" Type="http://schemas.openxmlformats.org/officeDocument/2006/relationships/customXml" Target="../ink/ink327.xml"/><Relationship Id="rId139" Type="http://schemas.openxmlformats.org/officeDocument/2006/relationships/image" Target="../media/image94.png"/><Relationship Id="rId80" Type="http://schemas.openxmlformats.org/officeDocument/2006/relationships/customXml" Target="../ink/ink292.xml"/><Relationship Id="rId85" Type="http://schemas.openxmlformats.org/officeDocument/2006/relationships/customXml" Target="../ink/ink295.xml"/><Relationship Id="rId150" Type="http://schemas.openxmlformats.org/officeDocument/2006/relationships/image" Target="../media/image99.png"/><Relationship Id="rId155" Type="http://schemas.openxmlformats.org/officeDocument/2006/relationships/customXml" Target="../ink/ink339.xml"/><Relationship Id="rId171" Type="http://schemas.openxmlformats.org/officeDocument/2006/relationships/customXml" Target="../ink/ink351.xml"/><Relationship Id="rId176" Type="http://schemas.openxmlformats.org/officeDocument/2006/relationships/customXml" Target="../ink/ink355.xml"/><Relationship Id="rId192" Type="http://schemas.openxmlformats.org/officeDocument/2006/relationships/customXml" Target="../ink/ink363.xml"/><Relationship Id="rId197" Type="http://schemas.openxmlformats.org/officeDocument/2006/relationships/image" Target="../media/image116.png"/><Relationship Id="rId206" Type="http://schemas.openxmlformats.org/officeDocument/2006/relationships/customXml" Target="../ink/ink370.xml"/><Relationship Id="rId201" Type="http://schemas.openxmlformats.org/officeDocument/2006/relationships/image" Target="../media/image118.png"/><Relationship Id="rId12" Type="http://schemas.openxmlformats.org/officeDocument/2006/relationships/image" Target="../media/image430.png"/><Relationship Id="rId17" Type="http://schemas.openxmlformats.org/officeDocument/2006/relationships/customXml" Target="../ink/ink256.xml"/><Relationship Id="rId33" Type="http://schemas.openxmlformats.org/officeDocument/2006/relationships/customXml" Target="../ink/ink264.xml"/><Relationship Id="rId38" Type="http://schemas.openxmlformats.org/officeDocument/2006/relationships/customXml" Target="../ink/ink267.xml"/><Relationship Id="rId59" Type="http://schemas.openxmlformats.org/officeDocument/2006/relationships/customXml" Target="../ink/ink278.xml"/><Relationship Id="rId103" Type="http://schemas.openxmlformats.org/officeDocument/2006/relationships/image" Target="../media/image83.png"/><Relationship Id="rId108" Type="http://schemas.openxmlformats.org/officeDocument/2006/relationships/image" Target="../media/image84.png"/><Relationship Id="rId124" Type="http://schemas.openxmlformats.org/officeDocument/2006/relationships/customXml" Target="../ink/ink320.xml"/><Relationship Id="rId129" Type="http://schemas.openxmlformats.org/officeDocument/2006/relationships/customXml" Target="../ink/ink323.xml"/><Relationship Id="rId54" Type="http://schemas.openxmlformats.org/officeDocument/2006/relationships/customXml" Target="../ink/ink275.xml"/><Relationship Id="rId70" Type="http://schemas.openxmlformats.org/officeDocument/2006/relationships/customXml" Target="../ink/ink287.xml"/><Relationship Id="rId75" Type="http://schemas.openxmlformats.org/officeDocument/2006/relationships/image" Target="../media/image70.png"/><Relationship Id="rId91" Type="http://schemas.openxmlformats.org/officeDocument/2006/relationships/image" Target="../media/image77.png"/><Relationship Id="rId96" Type="http://schemas.openxmlformats.org/officeDocument/2006/relationships/customXml" Target="../ink/ink301.xml"/><Relationship Id="rId140" Type="http://schemas.openxmlformats.org/officeDocument/2006/relationships/customXml" Target="../ink/ink330.xml"/><Relationship Id="rId145" Type="http://schemas.openxmlformats.org/officeDocument/2006/relationships/image" Target="../media/image97.png"/><Relationship Id="rId161" Type="http://schemas.openxmlformats.org/officeDocument/2006/relationships/customXml" Target="../ink/ink344.xml"/><Relationship Id="rId166" Type="http://schemas.openxmlformats.org/officeDocument/2006/relationships/customXml" Target="../ink/ink347.xml"/><Relationship Id="rId182" Type="http://schemas.openxmlformats.org/officeDocument/2006/relationships/customXml" Target="../ink/ink358.xml"/><Relationship Id="rId187"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400.png"/><Relationship Id="rId212" Type="http://schemas.openxmlformats.org/officeDocument/2006/relationships/customXml" Target="../ink/ink373.xml"/><Relationship Id="rId23" Type="http://schemas.openxmlformats.org/officeDocument/2006/relationships/customXml" Target="../ink/ink259.xml"/><Relationship Id="rId28" Type="http://schemas.openxmlformats.org/officeDocument/2006/relationships/image" Target="../media/image510.png"/><Relationship Id="rId49" Type="http://schemas.openxmlformats.org/officeDocument/2006/relationships/image" Target="../media/image61.png"/><Relationship Id="rId114" Type="http://schemas.openxmlformats.org/officeDocument/2006/relationships/customXml" Target="../ink/ink313.xml"/><Relationship Id="rId119" Type="http://schemas.openxmlformats.org/officeDocument/2006/relationships/customXml" Target="../ink/ink316.xml"/><Relationship Id="rId44" Type="http://schemas.openxmlformats.org/officeDocument/2006/relationships/customXml" Target="../ink/ink270.xml"/><Relationship Id="rId60" Type="http://schemas.openxmlformats.org/officeDocument/2006/relationships/customXml" Target="../ink/ink279.xml"/><Relationship Id="rId65" Type="http://schemas.openxmlformats.org/officeDocument/2006/relationships/customXml" Target="../ink/ink283.xml"/><Relationship Id="rId81" Type="http://schemas.openxmlformats.org/officeDocument/2006/relationships/image" Target="../media/image73.png"/><Relationship Id="rId86" Type="http://schemas.openxmlformats.org/officeDocument/2006/relationships/image" Target="../media/image75.png"/><Relationship Id="rId130" Type="http://schemas.openxmlformats.org/officeDocument/2006/relationships/customXml" Target="../ink/ink324.xml"/><Relationship Id="rId135" Type="http://schemas.openxmlformats.org/officeDocument/2006/relationships/image" Target="../media/image92.png"/><Relationship Id="rId151" Type="http://schemas.openxmlformats.org/officeDocument/2006/relationships/customXml" Target="../ink/ink336.xml"/><Relationship Id="rId156" Type="http://schemas.openxmlformats.org/officeDocument/2006/relationships/customXml" Target="../ink/ink340.xml"/><Relationship Id="rId177" Type="http://schemas.openxmlformats.org/officeDocument/2006/relationships/image" Target="../media/image106.png"/><Relationship Id="rId198" Type="http://schemas.openxmlformats.org/officeDocument/2006/relationships/customXml" Target="../ink/ink366.xml"/><Relationship Id="rId172" Type="http://schemas.openxmlformats.org/officeDocument/2006/relationships/customXml" Target="../ink/ink352.xml"/><Relationship Id="rId193" Type="http://schemas.openxmlformats.org/officeDocument/2006/relationships/image" Target="../media/image114.png"/><Relationship Id="rId202" Type="http://schemas.openxmlformats.org/officeDocument/2006/relationships/customXml" Target="../ink/ink368.xml"/><Relationship Id="rId207" Type="http://schemas.openxmlformats.org/officeDocument/2006/relationships/image" Target="../media/image121.png"/><Relationship Id="rId13" Type="http://schemas.openxmlformats.org/officeDocument/2006/relationships/customXml" Target="../ink/ink254.xml"/><Relationship Id="rId18" Type="http://schemas.openxmlformats.org/officeDocument/2006/relationships/image" Target="../media/image460.png"/><Relationship Id="rId39" Type="http://schemas.openxmlformats.org/officeDocument/2006/relationships/image" Target="../media/image56.png"/><Relationship Id="rId109" Type="http://schemas.openxmlformats.org/officeDocument/2006/relationships/customXml" Target="../ink/ink309.xml"/><Relationship Id="rId34" Type="http://schemas.openxmlformats.org/officeDocument/2006/relationships/image" Target="../media/image540.png"/><Relationship Id="rId50" Type="http://schemas.openxmlformats.org/officeDocument/2006/relationships/customXml" Target="../ink/ink273.xml"/><Relationship Id="rId55" Type="http://schemas.openxmlformats.org/officeDocument/2006/relationships/image" Target="../media/image64.png"/><Relationship Id="rId76" Type="http://schemas.openxmlformats.org/officeDocument/2006/relationships/customXml" Target="../ink/ink290.xml"/><Relationship Id="rId97" Type="http://schemas.openxmlformats.org/officeDocument/2006/relationships/image" Target="../media/image80.png"/><Relationship Id="rId104" Type="http://schemas.openxmlformats.org/officeDocument/2006/relationships/customXml" Target="../ink/ink305.xml"/><Relationship Id="rId120" Type="http://schemas.openxmlformats.org/officeDocument/2006/relationships/customXml" Target="../ink/ink317.xml"/><Relationship Id="rId125" Type="http://schemas.openxmlformats.org/officeDocument/2006/relationships/customXml" Target="../ink/ink321.xml"/><Relationship Id="rId141" Type="http://schemas.openxmlformats.org/officeDocument/2006/relationships/image" Target="../media/image95.png"/><Relationship Id="rId146" Type="http://schemas.openxmlformats.org/officeDocument/2006/relationships/customXml" Target="../ink/ink333.xml"/><Relationship Id="rId167" Type="http://schemas.openxmlformats.org/officeDocument/2006/relationships/image" Target="../media/image104.png"/><Relationship Id="rId188" Type="http://schemas.openxmlformats.org/officeDocument/2006/relationships/customXml" Target="../ink/ink361.xml"/><Relationship Id="rId7" Type="http://schemas.openxmlformats.org/officeDocument/2006/relationships/customXml" Target="../ink/ink251.xml"/><Relationship Id="rId71" Type="http://schemas.openxmlformats.org/officeDocument/2006/relationships/image" Target="../media/image68.png"/><Relationship Id="rId92" Type="http://schemas.openxmlformats.org/officeDocument/2006/relationships/customXml" Target="../ink/ink299.xml"/><Relationship Id="rId162" Type="http://schemas.openxmlformats.org/officeDocument/2006/relationships/image" Target="../media/image102.png"/><Relationship Id="rId183" Type="http://schemas.openxmlformats.org/officeDocument/2006/relationships/image" Target="../media/image109.png"/><Relationship Id="rId213" Type="http://schemas.openxmlformats.org/officeDocument/2006/relationships/image" Target="../media/image124.png"/><Relationship Id="rId2" Type="http://schemas.openxmlformats.org/officeDocument/2006/relationships/notesSlide" Target="../notesSlides/notesSlide15.xml"/><Relationship Id="rId29" Type="http://schemas.openxmlformats.org/officeDocument/2006/relationships/customXml" Target="../ink/ink262.xml"/><Relationship Id="rId24" Type="http://schemas.openxmlformats.org/officeDocument/2006/relationships/image" Target="../media/image490.png"/><Relationship Id="rId40" Type="http://schemas.openxmlformats.org/officeDocument/2006/relationships/customXml" Target="../ink/ink268.xml"/><Relationship Id="rId45" Type="http://schemas.openxmlformats.org/officeDocument/2006/relationships/image" Target="../media/image59.png"/><Relationship Id="rId66" Type="http://schemas.openxmlformats.org/officeDocument/2006/relationships/image" Target="../media/image67.png"/><Relationship Id="rId87" Type="http://schemas.openxmlformats.org/officeDocument/2006/relationships/customXml" Target="../ink/ink296.xml"/><Relationship Id="rId110" Type="http://schemas.openxmlformats.org/officeDocument/2006/relationships/customXml" Target="../ink/ink310.xml"/><Relationship Id="rId115" Type="http://schemas.openxmlformats.org/officeDocument/2006/relationships/customXml" Target="../ink/ink314.xml"/><Relationship Id="rId131" Type="http://schemas.openxmlformats.org/officeDocument/2006/relationships/image" Target="../media/image91.png"/><Relationship Id="rId136" Type="http://schemas.openxmlformats.org/officeDocument/2006/relationships/customXml" Target="../ink/ink328.xml"/><Relationship Id="rId157" Type="http://schemas.openxmlformats.org/officeDocument/2006/relationships/customXml" Target="../ink/ink341.xml"/><Relationship Id="rId178" Type="http://schemas.openxmlformats.org/officeDocument/2006/relationships/customXml" Target="../ink/ink356.xml"/><Relationship Id="rId61" Type="http://schemas.openxmlformats.org/officeDocument/2006/relationships/customXml" Target="../ink/ink280.xml"/><Relationship Id="rId82" Type="http://schemas.openxmlformats.org/officeDocument/2006/relationships/customXml" Target="../ink/ink293.xml"/><Relationship Id="rId152" Type="http://schemas.openxmlformats.org/officeDocument/2006/relationships/customXml" Target="../ink/ink337.xml"/><Relationship Id="rId173" Type="http://schemas.openxmlformats.org/officeDocument/2006/relationships/customXml" Target="../ink/ink353.xml"/><Relationship Id="rId194" Type="http://schemas.openxmlformats.org/officeDocument/2006/relationships/customXml" Target="../ink/ink364.xml"/><Relationship Id="rId199" Type="http://schemas.openxmlformats.org/officeDocument/2006/relationships/image" Target="../media/image117.png"/><Relationship Id="rId203" Type="http://schemas.openxmlformats.org/officeDocument/2006/relationships/image" Target="../media/image119.png"/><Relationship Id="rId208" Type="http://schemas.openxmlformats.org/officeDocument/2006/relationships/customXml" Target="../ink/ink371.xml"/><Relationship Id="rId19" Type="http://schemas.openxmlformats.org/officeDocument/2006/relationships/customXml" Target="../ink/ink257.xml"/><Relationship Id="rId14" Type="http://schemas.openxmlformats.org/officeDocument/2006/relationships/image" Target="../media/image440.png"/><Relationship Id="rId30" Type="http://schemas.openxmlformats.org/officeDocument/2006/relationships/image" Target="../media/image520.png"/><Relationship Id="rId35" Type="http://schemas.openxmlformats.org/officeDocument/2006/relationships/customXml" Target="../ink/ink265.xml"/><Relationship Id="rId56" Type="http://schemas.openxmlformats.org/officeDocument/2006/relationships/customXml" Target="../ink/ink276.xml"/><Relationship Id="rId77" Type="http://schemas.openxmlformats.org/officeDocument/2006/relationships/image" Target="../media/image71.png"/><Relationship Id="rId100" Type="http://schemas.openxmlformats.org/officeDocument/2006/relationships/customXml" Target="../ink/ink303.xml"/><Relationship Id="rId105" Type="http://schemas.openxmlformats.org/officeDocument/2006/relationships/customXml" Target="../ink/ink306.xml"/><Relationship Id="rId126" Type="http://schemas.openxmlformats.org/officeDocument/2006/relationships/image" Target="../media/image89.png"/><Relationship Id="rId147" Type="http://schemas.openxmlformats.org/officeDocument/2006/relationships/customXml" Target="../ink/ink334.xml"/><Relationship Id="rId168" Type="http://schemas.openxmlformats.org/officeDocument/2006/relationships/customXml" Target="../ink/ink348.xml"/><Relationship Id="rId8" Type="http://schemas.openxmlformats.org/officeDocument/2006/relationships/image" Target="../media/image410.png"/><Relationship Id="rId51" Type="http://schemas.openxmlformats.org/officeDocument/2006/relationships/image" Target="../media/image62.png"/><Relationship Id="rId72" Type="http://schemas.openxmlformats.org/officeDocument/2006/relationships/customXml" Target="../ink/ink288.xml"/><Relationship Id="rId93" Type="http://schemas.openxmlformats.org/officeDocument/2006/relationships/image" Target="../media/image78.png"/><Relationship Id="rId98" Type="http://schemas.openxmlformats.org/officeDocument/2006/relationships/customXml" Target="../ink/ink302.xml"/><Relationship Id="rId121" Type="http://schemas.openxmlformats.org/officeDocument/2006/relationships/customXml" Target="../ink/ink318.xml"/><Relationship Id="rId142" Type="http://schemas.openxmlformats.org/officeDocument/2006/relationships/customXml" Target="../ink/ink331.xml"/><Relationship Id="rId163" Type="http://schemas.openxmlformats.org/officeDocument/2006/relationships/customXml" Target="../ink/ink345.xml"/><Relationship Id="rId184" Type="http://schemas.openxmlformats.org/officeDocument/2006/relationships/customXml" Target="../ink/ink359.xml"/><Relationship Id="rId189" Type="http://schemas.openxmlformats.org/officeDocument/2006/relationships/image" Target="../media/image112.png"/><Relationship Id="rId3" Type="http://schemas.openxmlformats.org/officeDocument/2006/relationships/customXml" Target="../ink/ink249.xml"/><Relationship Id="rId214" Type="http://schemas.openxmlformats.org/officeDocument/2006/relationships/customXml" Target="../ink/ink374.xml"/><Relationship Id="rId25" Type="http://schemas.openxmlformats.org/officeDocument/2006/relationships/customXml" Target="../ink/ink260.xml"/><Relationship Id="rId46" Type="http://schemas.openxmlformats.org/officeDocument/2006/relationships/customXml" Target="../ink/ink271.xml"/><Relationship Id="rId67" Type="http://schemas.openxmlformats.org/officeDocument/2006/relationships/customXml" Target="../ink/ink284.xml"/><Relationship Id="rId116" Type="http://schemas.openxmlformats.org/officeDocument/2006/relationships/image" Target="../media/image86.png"/><Relationship Id="rId137" Type="http://schemas.openxmlformats.org/officeDocument/2006/relationships/image" Target="../media/image93.png"/><Relationship Id="rId158" Type="http://schemas.openxmlformats.org/officeDocument/2006/relationships/customXml" Target="../ink/ink342.xml"/><Relationship Id="rId20" Type="http://schemas.openxmlformats.org/officeDocument/2006/relationships/image" Target="../media/image470.png"/><Relationship Id="rId41" Type="http://schemas.openxmlformats.org/officeDocument/2006/relationships/image" Target="../media/image57.png"/><Relationship Id="rId62" Type="http://schemas.openxmlformats.org/officeDocument/2006/relationships/customXml" Target="../ink/ink281.xml"/><Relationship Id="rId83" Type="http://schemas.openxmlformats.org/officeDocument/2006/relationships/image" Target="../media/image74.png"/><Relationship Id="rId88" Type="http://schemas.openxmlformats.org/officeDocument/2006/relationships/customXml" Target="../ink/ink297.xml"/><Relationship Id="rId111" Type="http://schemas.openxmlformats.org/officeDocument/2006/relationships/image" Target="../media/image85.png"/><Relationship Id="rId132" Type="http://schemas.openxmlformats.org/officeDocument/2006/relationships/customXml" Target="../ink/ink325.xml"/><Relationship Id="rId153" Type="http://schemas.openxmlformats.org/officeDocument/2006/relationships/customXml" Target="../ink/ink338.xml"/><Relationship Id="rId174" Type="http://schemas.openxmlformats.org/officeDocument/2006/relationships/customXml" Target="../ink/ink354.xml"/><Relationship Id="rId179" Type="http://schemas.openxmlformats.org/officeDocument/2006/relationships/image" Target="../media/image107.png"/><Relationship Id="rId195" Type="http://schemas.openxmlformats.org/officeDocument/2006/relationships/image" Target="../media/image115.png"/><Relationship Id="rId209" Type="http://schemas.openxmlformats.org/officeDocument/2006/relationships/image" Target="../media/image122.png"/><Relationship Id="rId190" Type="http://schemas.openxmlformats.org/officeDocument/2006/relationships/customXml" Target="../ink/ink362.xml"/><Relationship Id="rId204" Type="http://schemas.openxmlformats.org/officeDocument/2006/relationships/customXml" Target="../ink/ink369.xml"/><Relationship Id="rId15" Type="http://schemas.openxmlformats.org/officeDocument/2006/relationships/customXml" Target="../ink/ink255.xml"/><Relationship Id="rId36" Type="http://schemas.openxmlformats.org/officeDocument/2006/relationships/image" Target="../media/image550.png"/><Relationship Id="rId57" Type="http://schemas.openxmlformats.org/officeDocument/2006/relationships/image" Target="../media/image65.png"/><Relationship Id="rId106" Type="http://schemas.openxmlformats.org/officeDocument/2006/relationships/customXml" Target="../ink/ink307.xml"/><Relationship Id="rId127" Type="http://schemas.openxmlformats.org/officeDocument/2006/relationships/customXml" Target="../ink/ink322.xml"/><Relationship Id="rId10" Type="http://schemas.openxmlformats.org/officeDocument/2006/relationships/image" Target="../media/image420.png"/><Relationship Id="rId31" Type="http://schemas.openxmlformats.org/officeDocument/2006/relationships/customXml" Target="../ink/ink263.xml"/><Relationship Id="rId52" Type="http://schemas.openxmlformats.org/officeDocument/2006/relationships/customXml" Target="../ink/ink274.xml"/><Relationship Id="rId73" Type="http://schemas.openxmlformats.org/officeDocument/2006/relationships/image" Target="../media/image69.png"/><Relationship Id="rId78" Type="http://schemas.openxmlformats.org/officeDocument/2006/relationships/customXml" Target="../ink/ink291.xml"/><Relationship Id="rId94" Type="http://schemas.openxmlformats.org/officeDocument/2006/relationships/customXml" Target="../ink/ink300.xml"/><Relationship Id="rId99" Type="http://schemas.openxmlformats.org/officeDocument/2006/relationships/image" Target="../media/image81.png"/><Relationship Id="rId101" Type="http://schemas.openxmlformats.org/officeDocument/2006/relationships/image" Target="../media/image82.png"/><Relationship Id="rId122" Type="http://schemas.openxmlformats.org/officeDocument/2006/relationships/customXml" Target="../ink/ink319.xml"/><Relationship Id="rId143" Type="http://schemas.openxmlformats.org/officeDocument/2006/relationships/image" Target="../media/image96.png"/><Relationship Id="rId148" Type="http://schemas.openxmlformats.org/officeDocument/2006/relationships/image" Target="../media/image98.png"/><Relationship Id="rId164" Type="http://schemas.openxmlformats.org/officeDocument/2006/relationships/image" Target="../media/image103.png"/><Relationship Id="rId169" Type="http://schemas.openxmlformats.org/officeDocument/2006/relationships/customXml" Target="../ink/ink349.xml"/><Relationship Id="rId185" Type="http://schemas.openxmlformats.org/officeDocument/2006/relationships/image" Target="../media/image110.png"/><Relationship Id="rId4" Type="http://schemas.openxmlformats.org/officeDocument/2006/relationships/image" Target="../media/image390.png"/><Relationship Id="rId9" Type="http://schemas.openxmlformats.org/officeDocument/2006/relationships/customXml" Target="../ink/ink252.xml"/><Relationship Id="rId180" Type="http://schemas.openxmlformats.org/officeDocument/2006/relationships/customXml" Target="../ink/ink357.xml"/><Relationship Id="rId210" Type="http://schemas.openxmlformats.org/officeDocument/2006/relationships/customXml" Target="../ink/ink372.xml"/><Relationship Id="rId215" Type="http://schemas.openxmlformats.org/officeDocument/2006/relationships/image" Target="../media/image125.png"/><Relationship Id="rId26" Type="http://schemas.openxmlformats.org/officeDocument/2006/relationships/image" Target="../media/image500.png"/><Relationship Id="rId47" Type="http://schemas.openxmlformats.org/officeDocument/2006/relationships/image" Target="../media/image60.png"/><Relationship Id="rId68" Type="http://schemas.openxmlformats.org/officeDocument/2006/relationships/customXml" Target="../ink/ink285.xml"/><Relationship Id="rId89" Type="http://schemas.openxmlformats.org/officeDocument/2006/relationships/image" Target="../media/image76.png"/><Relationship Id="rId112" Type="http://schemas.openxmlformats.org/officeDocument/2006/relationships/customXml" Target="../ink/ink311.xml"/><Relationship Id="rId133" Type="http://schemas.openxmlformats.org/officeDocument/2006/relationships/customXml" Target="../ink/ink326.xml"/><Relationship Id="rId154" Type="http://schemas.openxmlformats.org/officeDocument/2006/relationships/image" Target="../media/image100.png"/><Relationship Id="rId175" Type="http://schemas.openxmlformats.org/officeDocument/2006/relationships/image" Target="../media/image105.png"/><Relationship Id="rId196" Type="http://schemas.openxmlformats.org/officeDocument/2006/relationships/customXml" Target="../ink/ink365.xml"/><Relationship Id="rId200" Type="http://schemas.openxmlformats.org/officeDocument/2006/relationships/customXml" Target="../ink/ink367.xml"/><Relationship Id="rId16" Type="http://schemas.openxmlformats.org/officeDocument/2006/relationships/image" Target="../media/image450.png"/></Relationships>
</file>

<file path=ppt/slides/_rels/slide1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2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28.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3" Type="http://schemas.microsoft.com/office/2007/relationships/media" Target="../media/media2.wav"/><Relationship Id="rId7"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wav"/><Relationship Id="rId5" Type="http://schemas.microsoft.com/office/2007/relationships/media" Target="../media/media3.wav"/><Relationship Id="rId10" Type="http://schemas.openxmlformats.org/officeDocument/2006/relationships/image" Target="../media/image2.png"/><Relationship Id="rId4" Type="http://schemas.openxmlformats.org/officeDocument/2006/relationships/audio" Target="../media/media2.wav"/><Relationship Id="rId9"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customXml" Target="../ink/ink4.xml"/><Relationship Id="rId18" Type="http://schemas.openxmlformats.org/officeDocument/2006/relationships/customXml" Target="../ink/ink7.xml"/><Relationship Id="rId26" Type="http://schemas.openxmlformats.org/officeDocument/2006/relationships/customXml" Target="../ink/ink12.xml"/><Relationship Id="rId3" Type="http://schemas.openxmlformats.org/officeDocument/2006/relationships/customXml" Target="../ink/ink1.xml"/><Relationship Id="rId21" Type="http://schemas.openxmlformats.org/officeDocument/2006/relationships/customXml" Target="../ink/ink9.xml"/><Relationship Id="rId12" Type="http://schemas.openxmlformats.org/officeDocument/2006/relationships/image" Target="../media/image5.png"/><Relationship Id="rId17" Type="http://schemas.openxmlformats.org/officeDocument/2006/relationships/image" Target="../media/image7.png"/><Relationship Id="rId25" Type="http://schemas.openxmlformats.org/officeDocument/2006/relationships/image" Target="../media/image10.png"/><Relationship Id="rId2" Type="http://schemas.openxmlformats.org/officeDocument/2006/relationships/notesSlide" Target="../notesSlides/notesSlide4.xml"/><Relationship Id="rId16" Type="http://schemas.openxmlformats.org/officeDocument/2006/relationships/customXml" Target="../ink/ink6.xml"/><Relationship Id="rId20" Type="http://schemas.openxmlformats.org/officeDocument/2006/relationships/customXml" Target="../ink/ink8.xml"/><Relationship Id="rId29" Type="http://schemas.openxmlformats.org/officeDocument/2006/relationships/customXml" Target="../ink/ink14.xml"/><Relationship Id="rId1" Type="http://schemas.openxmlformats.org/officeDocument/2006/relationships/slideLayout" Target="../slideLayouts/slideLayout2.xml"/><Relationship Id="rId11" Type="http://schemas.openxmlformats.org/officeDocument/2006/relationships/customXml" Target="../ink/ink3.xml"/><Relationship Id="rId24" Type="http://schemas.openxmlformats.org/officeDocument/2006/relationships/customXml" Target="../ink/ink11.xml"/><Relationship Id="rId15" Type="http://schemas.openxmlformats.org/officeDocument/2006/relationships/customXml" Target="../ink/ink5.xml"/><Relationship Id="rId23" Type="http://schemas.openxmlformats.org/officeDocument/2006/relationships/image" Target="../media/image9.png"/><Relationship Id="rId28" Type="http://schemas.openxmlformats.org/officeDocument/2006/relationships/customXml" Target="../ink/ink13.xml"/><Relationship Id="rId10" Type="http://schemas.openxmlformats.org/officeDocument/2006/relationships/image" Target="../media/image4.png"/><Relationship Id="rId19" Type="http://schemas.openxmlformats.org/officeDocument/2006/relationships/image" Target="../media/image8.png"/><Relationship Id="rId9" Type="http://schemas.openxmlformats.org/officeDocument/2006/relationships/customXml" Target="../ink/ink2.xml"/><Relationship Id="rId14" Type="http://schemas.openxmlformats.org/officeDocument/2006/relationships/image" Target="../media/image6.png"/><Relationship Id="rId22" Type="http://schemas.openxmlformats.org/officeDocument/2006/relationships/customXml" Target="../ink/ink10.xml"/><Relationship Id="rId27" Type="http://schemas.openxmlformats.org/officeDocument/2006/relationships/image" Target="../media/image11.png"/><Relationship Id="rId30" Type="http://schemas.openxmlformats.org/officeDocument/2006/relationships/customXml" Target="../ink/ink15.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7.png"/><Relationship Id="rId18" Type="http://schemas.openxmlformats.org/officeDocument/2006/relationships/customXml" Target="../ink/ink25.xml"/><Relationship Id="rId39" Type="http://schemas.openxmlformats.org/officeDocument/2006/relationships/image" Target="../media/image18.png"/><Relationship Id="rId3" Type="http://schemas.openxmlformats.org/officeDocument/2006/relationships/customXml" Target="../ink/ink16.xml"/><Relationship Id="rId21" Type="http://schemas.openxmlformats.org/officeDocument/2006/relationships/image" Target="../media/image10.png"/><Relationship Id="rId34" Type="http://schemas.openxmlformats.org/officeDocument/2006/relationships/customXml" Target="../ink/ink32.xml"/><Relationship Id="rId7" Type="http://schemas.openxmlformats.org/officeDocument/2006/relationships/customXml" Target="../ink/ink18.xml"/><Relationship Id="rId12" Type="http://schemas.openxmlformats.org/officeDocument/2006/relationships/customXml" Target="../ink/ink21.xml"/><Relationship Id="rId17" Type="http://schemas.openxmlformats.org/officeDocument/2006/relationships/customXml" Target="../ink/ink24.xml"/><Relationship Id="rId33" Type="http://schemas.openxmlformats.org/officeDocument/2006/relationships/image" Target="../media/image15.png"/><Relationship Id="rId38" Type="http://schemas.openxmlformats.org/officeDocument/2006/relationships/customXml" Target="../ink/ink34.xml"/><Relationship Id="rId2" Type="http://schemas.openxmlformats.org/officeDocument/2006/relationships/notesSlide" Target="../notesSlides/notesSlide5.xml"/><Relationship Id="rId16" Type="http://schemas.openxmlformats.org/officeDocument/2006/relationships/customXml" Target="../ink/ink23.xml"/><Relationship Id="rId20" Type="http://schemas.openxmlformats.org/officeDocument/2006/relationships/customXml" Target="../ink/ink26.xml"/><Relationship Id="rId29" Type="http://schemas.openxmlformats.org/officeDocument/2006/relationships/image" Target="../media/image13.png"/><Relationship Id="rId41"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customXml" Target="../ink/ink20.xml"/><Relationship Id="rId24" Type="http://schemas.openxmlformats.org/officeDocument/2006/relationships/customXml" Target="../ink/ink28.xml"/><Relationship Id="rId32" Type="http://schemas.openxmlformats.org/officeDocument/2006/relationships/customXml" Target="../ink/ink31.xml"/><Relationship Id="rId37" Type="http://schemas.openxmlformats.org/officeDocument/2006/relationships/image" Target="../media/image17.png"/><Relationship Id="rId40" Type="http://schemas.openxmlformats.org/officeDocument/2006/relationships/customXml" Target="../ink/ink35.xml"/><Relationship Id="rId5" Type="http://schemas.openxmlformats.org/officeDocument/2006/relationships/customXml" Target="../ink/ink17.xml"/><Relationship Id="rId15" Type="http://schemas.openxmlformats.org/officeDocument/2006/relationships/image" Target="../media/image8.png"/><Relationship Id="rId23" Type="http://schemas.openxmlformats.org/officeDocument/2006/relationships/image" Target="../media/image11.png"/><Relationship Id="rId28" Type="http://schemas.openxmlformats.org/officeDocument/2006/relationships/customXml" Target="../ink/ink29.xml"/><Relationship Id="rId36" Type="http://schemas.openxmlformats.org/officeDocument/2006/relationships/customXml" Target="../ink/ink33.xml"/><Relationship Id="rId10" Type="http://schemas.openxmlformats.org/officeDocument/2006/relationships/image" Target="../media/image6.png"/><Relationship Id="rId19" Type="http://schemas.openxmlformats.org/officeDocument/2006/relationships/image" Target="../media/image9.png"/><Relationship Id="rId31"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customXml" Target="../ink/ink19.xml"/><Relationship Id="rId14" Type="http://schemas.openxmlformats.org/officeDocument/2006/relationships/customXml" Target="../ink/ink22.xml"/><Relationship Id="rId22" Type="http://schemas.openxmlformats.org/officeDocument/2006/relationships/customXml" Target="../ink/ink27.xml"/><Relationship Id="rId27" Type="http://schemas.openxmlformats.org/officeDocument/2006/relationships/image" Target="../media/image12.png"/><Relationship Id="rId30" Type="http://schemas.openxmlformats.org/officeDocument/2006/relationships/customXml" Target="../ink/ink30.xml"/><Relationship Id="rId35"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customXml" Target="../ink/ink41.xml"/><Relationship Id="rId18" Type="http://schemas.openxmlformats.org/officeDocument/2006/relationships/image" Target="../media/image26.png"/><Relationship Id="rId26" Type="http://schemas.openxmlformats.org/officeDocument/2006/relationships/customXml" Target="../ink/ink49.xml"/><Relationship Id="rId39" Type="http://schemas.openxmlformats.org/officeDocument/2006/relationships/image" Target="../media/image34.png"/><Relationship Id="rId3" Type="http://schemas.openxmlformats.org/officeDocument/2006/relationships/customXml" Target="../ink/ink36.xml"/><Relationship Id="rId21" Type="http://schemas.openxmlformats.org/officeDocument/2006/relationships/image" Target="../media/image27.png"/><Relationship Id="rId34" Type="http://schemas.openxmlformats.org/officeDocument/2006/relationships/customXml" Target="../ink/ink55.xml"/><Relationship Id="rId7" Type="http://schemas.openxmlformats.org/officeDocument/2006/relationships/customXml" Target="../ink/ink38.xml"/><Relationship Id="rId12" Type="http://schemas.openxmlformats.org/officeDocument/2006/relationships/image" Target="../media/image24.png"/><Relationship Id="rId17" Type="http://schemas.openxmlformats.org/officeDocument/2006/relationships/customXml" Target="../ink/ink44.xml"/><Relationship Id="rId25" Type="http://schemas.openxmlformats.org/officeDocument/2006/relationships/image" Target="../media/image29.png"/><Relationship Id="rId33" Type="http://schemas.openxmlformats.org/officeDocument/2006/relationships/customXml" Target="../ink/ink54.xml"/><Relationship Id="rId38" Type="http://schemas.openxmlformats.org/officeDocument/2006/relationships/customXml" Target="../ink/ink57.xml"/><Relationship Id="rId2" Type="http://schemas.openxmlformats.org/officeDocument/2006/relationships/notesSlide" Target="../notesSlides/notesSlide6.xml"/><Relationship Id="rId16" Type="http://schemas.openxmlformats.org/officeDocument/2006/relationships/customXml" Target="../ink/ink43.xml"/><Relationship Id="rId20" Type="http://schemas.openxmlformats.org/officeDocument/2006/relationships/customXml" Target="../ink/ink46.xml"/><Relationship Id="rId29" Type="http://schemas.openxmlformats.org/officeDocument/2006/relationships/image" Target="../media/image31.png"/><Relationship Id="rId41"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customXml" Target="../ink/ink40.xml"/><Relationship Id="rId24" Type="http://schemas.openxmlformats.org/officeDocument/2006/relationships/customXml" Target="../ink/ink48.xml"/><Relationship Id="rId32" Type="http://schemas.openxmlformats.org/officeDocument/2006/relationships/customXml" Target="../ink/ink53.xml"/><Relationship Id="rId37" Type="http://schemas.openxmlformats.org/officeDocument/2006/relationships/image" Target="../media/image33.png"/><Relationship Id="rId40" Type="http://schemas.openxmlformats.org/officeDocument/2006/relationships/customXml" Target="../ink/ink58.xml"/><Relationship Id="rId5" Type="http://schemas.openxmlformats.org/officeDocument/2006/relationships/customXml" Target="../ink/ink37.xml"/><Relationship Id="rId15" Type="http://schemas.openxmlformats.org/officeDocument/2006/relationships/image" Target="../media/image25.png"/><Relationship Id="rId23" Type="http://schemas.openxmlformats.org/officeDocument/2006/relationships/image" Target="../media/image28.png"/><Relationship Id="rId28" Type="http://schemas.openxmlformats.org/officeDocument/2006/relationships/customXml" Target="../ink/ink50.xml"/><Relationship Id="rId36" Type="http://schemas.openxmlformats.org/officeDocument/2006/relationships/customXml" Target="../ink/ink56.xml"/><Relationship Id="rId10" Type="http://schemas.openxmlformats.org/officeDocument/2006/relationships/image" Target="../media/image23.png"/><Relationship Id="rId19" Type="http://schemas.openxmlformats.org/officeDocument/2006/relationships/customXml" Target="../ink/ink45.xml"/><Relationship Id="rId31" Type="http://schemas.openxmlformats.org/officeDocument/2006/relationships/customXml" Target="../ink/ink52.xml"/><Relationship Id="rId4" Type="http://schemas.openxmlformats.org/officeDocument/2006/relationships/image" Target="../media/image20.png"/><Relationship Id="rId9" Type="http://schemas.openxmlformats.org/officeDocument/2006/relationships/customXml" Target="../ink/ink39.xml"/><Relationship Id="rId14" Type="http://schemas.openxmlformats.org/officeDocument/2006/relationships/customXml" Target="../ink/ink42.xml"/><Relationship Id="rId22" Type="http://schemas.openxmlformats.org/officeDocument/2006/relationships/customXml" Target="../ink/ink47.xml"/><Relationship Id="rId27" Type="http://schemas.openxmlformats.org/officeDocument/2006/relationships/image" Target="../media/image30.png"/><Relationship Id="rId30" Type="http://schemas.openxmlformats.org/officeDocument/2006/relationships/customXml" Target="../ink/ink51.xml"/><Relationship Id="rId35"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7.png"/><Relationship Id="rId18" Type="http://schemas.openxmlformats.org/officeDocument/2006/relationships/customXml" Target="../ink/ink68.xml"/><Relationship Id="rId39" Type="http://schemas.openxmlformats.org/officeDocument/2006/relationships/image" Target="../media/image3.emf"/><Relationship Id="rId3" Type="http://schemas.openxmlformats.org/officeDocument/2006/relationships/customXml" Target="../ink/ink59.xml"/><Relationship Id="rId21" Type="http://schemas.openxmlformats.org/officeDocument/2006/relationships/image" Target="../media/image10.png"/><Relationship Id="rId34" Type="http://schemas.openxmlformats.org/officeDocument/2006/relationships/customXml" Target="../ink/ink75.xml"/><Relationship Id="rId7" Type="http://schemas.openxmlformats.org/officeDocument/2006/relationships/customXml" Target="../ink/ink61.xml"/><Relationship Id="rId12" Type="http://schemas.openxmlformats.org/officeDocument/2006/relationships/customXml" Target="../ink/ink64.xml"/><Relationship Id="rId17" Type="http://schemas.openxmlformats.org/officeDocument/2006/relationships/customXml" Target="../ink/ink67.xml"/><Relationship Id="rId33" Type="http://schemas.openxmlformats.org/officeDocument/2006/relationships/image" Target="../media/image15.png"/><Relationship Id="rId38" Type="http://schemas.openxmlformats.org/officeDocument/2006/relationships/customXml" Target="../ink/ink77.xml"/><Relationship Id="rId2" Type="http://schemas.openxmlformats.org/officeDocument/2006/relationships/notesSlide" Target="../notesSlides/notesSlide7.xml"/><Relationship Id="rId16" Type="http://schemas.openxmlformats.org/officeDocument/2006/relationships/customXml" Target="../ink/ink66.xml"/><Relationship Id="rId20" Type="http://schemas.openxmlformats.org/officeDocument/2006/relationships/customXml" Target="../ink/ink69.xml"/><Relationship Id="rId29" Type="http://schemas.openxmlformats.org/officeDocument/2006/relationships/image" Target="../media/image13.png"/><Relationship Id="rId41"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customXml" Target="../ink/ink63.xml"/><Relationship Id="rId24" Type="http://schemas.openxmlformats.org/officeDocument/2006/relationships/customXml" Target="../ink/ink71.xml"/><Relationship Id="rId32" Type="http://schemas.openxmlformats.org/officeDocument/2006/relationships/customXml" Target="../ink/ink74.xml"/><Relationship Id="rId37" Type="http://schemas.openxmlformats.org/officeDocument/2006/relationships/image" Target="../media/image17.png"/><Relationship Id="rId40" Type="http://schemas.openxmlformats.org/officeDocument/2006/relationships/customXml" Target="../ink/ink78.xml"/><Relationship Id="rId5" Type="http://schemas.openxmlformats.org/officeDocument/2006/relationships/customXml" Target="../ink/ink60.xml"/><Relationship Id="rId15" Type="http://schemas.openxmlformats.org/officeDocument/2006/relationships/image" Target="../media/image8.png"/><Relationship Id="rId23" Type="http://schemas.openxmlformats.org/officeDocument/2006/relationships/image" Target="../media/image11.png"/><Relationship Id="rId28" Type="http://schemas.openxmlformats.org/officeDocument/2006/relationships/customXml" Target="../ink/ink72.xml"/><Relationship Id="rId36" Type="http://schemas.openxmlformats.org/officeDocument/2006/relationships/customXml" Target="../ink/ink76.xml"/><Relationship Id="rId10" Type="http://schemas.openxmlformats.org/officeDocument/2006/relationships/image" Target="../media/image6.png"/><Relationship Id="rId19" Type="http://schemas.openxmlformats.org/officeDocument/2006/relationships/image" Target="../media/image9.png"/><Relationship Id="rId31"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customXml" Target="../ink/ink62.xml"/><Relationship Id="rId14" Type="http://schemas.openxmlformats.org/officeDocument/2006/relationships/customXml" Target="../ink/ink65.xml"/><Relationship Id="rId22" Type="http://schemas.openxmlformats.org/officeDocument/2006/relationships/customXml" Target="../ink/ink70.xml"/><Relationship Id="rId27" Type="http://schemas.openxmlformats.org/officeDocument/2006/relationships/image" Target="../media/image12.png"/><Relationship Id="rId30" Type="http://schemas.openxmlformats.org/officeDocument/2006/relationships/customXml" Target="../ink/ink73.xml"/><Relationship Id="rId35" Type="http://schemas.openxmlformats.org/officeDocument/2006/relationships/image" Target="../media/image16.png"/></Relationships>
</file>

<file path=ppt/slides/_rels/slide8.xml.rels><?xml version="1.0" encoding="UTF-8" standalone="yes"?>
<Relationships xmlns="http://schemas.openxmlformats.org/package/2006/relationships"><Relationship Id="rId18" Type="http://schemas.openxmlformats.org/officeDocument/2006/relationships/image" Target="../media/image9.png"/><Relationship Id="rId39" Type="http://schemas.openxmlformats.org/officeDocument/2006/relationships/image" Target="../media/image3.emf"/><Relationship Id="rId21" Type="http://schemas.openxmlformats.org/officeDocument/2006/relationships/customXml" Target="../ink/ink89.xml"/><Relationship Id="rId34" Type="http://schemas.openxmlformats.org/officeDocument/2006/relationships/customXml" Target="../ink/ink92.xml"/><Relationship Id="rId42" Type="http://schemas.openxmlformats.org/officeDocument/2006/relationships/customXml" Target="../ink/ink96.xml"/><Relationship Id="rId47" Type="http://schemas.openxmlformats.org/officeDocument/2006/relationships/image" Target="../media/image7.emf"/><Relationship Id="rId50" Type="http://schemas.openxmlformats.org/officeDocument/2006/relationships/customXml" Target="../ink/ink100.xml"/><Relationship Id="rId55" Type="http://schemas.openxmlformats.org/officeDocument/2006/relationships/image" Target="../media/image38.png"/><Relationship Id="rId63" Type="http://schemas.openxmlformats.org/officeDocument/2006/relationships/image" Target="../media/image42.png"/><Relationship Id="rId7" Type="http://schemas.openxmlformats.org/officeDocument/2006/relationships/customXml" Target="../ink/ink81.xml"/><Relationship Id="rId12" Type="http://schemas.openxmlformats.org/officeDocument/2006/relationships/customXml" Target="../ink/ink84.xml"/><Relationship Id="rId17" Type="http://schemas.openxmlformats.org/officeDocument/2006/relationships/customXml" Target="../ink/ink87.xml"/><Relationship Id="rId33" Type="http://schemas.openxmlformats.org/officeDocument/2006/relationships/image" Target="../media/image15.png"/><Relationship Id="rId38" Type="http://schemas.openxmlformats.org/officeDocument/2006/relationships/customXml" Target="../ink/ink94.xml"/><Relationship Id="rId46" Type="http://schemas.openxmlformats.org/officeDocument/2006/relationships/customXml" Target="../ink/ink98.xml"/><Relationship Id="rId59" Type="http://schemas.openxmlformats.org/officeDocument/2006/relationships/image" Target="../media/image40.png"/><Relationship Id="rId2" Type="http://schemas.openxmlformats.org/officeDocument/2006/relationships/notesSlide" Target="../notesSlides/notesSlide8.xml"/><Relationship Id="rId16" Type="http://schemas.openxmlformats.org/officeDocument/2006/relationships/customXml" Target="../ink/ink86.xml"/><Relationship Id="rId20" Type="http://schemas.openxmlformats.org/officeDocument/2006/relationships/image" Target="../media/image10.png"/><Relationship Id="rId41" Type="http://schemas.openxmlformats.org/officeDocument/2006/relationships/image" Target="../media/image4.emf"/><Relationship Id="rId54" Type="http://schemas.openxmlformats.org/officeDocument/2006/relationships/customXml" Target="../ink/ink102.xml"/><Relationship Id="rId62" Type="http://schemas.openxmlformats.org/officeDocument/2006/relationships/customXml" Target="../ink/ink10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customXml" Target="../ink/ink83.xml"/><Relationship Id="rId32" Type="http://schemas.openxmlformats.org/officeDocument/2006/relationships/customXml" Target="../ink/ink91.xml"/><Relationship Id="rId37" Type="http://schemas.openxmlformats.org/officeDocument/2006/relationships/image" Target="../media/image17.png"/><Relationship Id="rId40" Type="http://schemas.openxmlformats.org/officeDocument/2006/relationships/customXml" Target="../ink/ink95.xml"/><Relationship Id="rId45" Type="http://schemas.openxmlformats.org/officeDocument/2006/relationships/image" Target="../media/image6.emf"/><Relationship Id="rId53" Type="http://schemas.openxmlformats.org/officeDocument/2006/relationships/image" Target="../media/image37.png"/><Relationship Id="rId58" Type="http://schemas.openxmlformats.org/officeDocument/2006/relationships/customXml" Target="../ink/ink104.xml"/><Relationship Id="rId5" Type="http://schemas.openxmlformats.org/officeDocument/2006/relationships/customXml" Target="../ink/ink80.xml"/><Relationship Id="rId15" Type="http://schemas.openxmlformats.org/officeDocument/2006/relationships/customXml" Target="../ink/ink85.xml"/><Relationship Id="rId28" Type="http://schemas.openxmlformats.org/officeDocument/2006/relationships/customXml" Target="../ink/ink90.xml"/><Relationship Id="rId36" Type="http://schemas.openxmlformats.org/officeDocument/2006/relationships/customXml" Target="../ink/ink93.xml"/><Relationship Id="rId49" Type="http://schemas.openxmlformats.org/officeDocument/2006/relationships/image" Target="../media/image8.emf"/><Relationship Id="rId57" Type="http://schemas.openxmlformats.org/officeDocument/2006/relationships/image" Target="../media/image39.png"/><Relationship Id="rId61" Type="http://schemas.openxmlformats.org/officeDocument/2006/relationships/image" Target="../media/image41.png"/><Relationship Id="rId10" Type="http://schemas.openxmlformats.org/officeDocument/2006/relationships/image" Target="../media/image6.png"/><Relationship Id="rId19" Type="http://schemas.openxmlformats.org/officeDocument/2006/relationships/customXml" Target="../ink/ink88.xml"/><Relationship Id="rId31" Type="http://schemas.openxmlformats.org/officeDocument/2006/relationships/image" Target="../media/image14.png"/><Relationship Id="rId44" Type="http://schemas.openxmlformats.org/officeDocument/2006/relationships/customXml" Target="../ink/ink97.xml"/><Relationship Id="rId52" Type="http://schemas.openxmlformats.org/officeDocument/2006/relationships/customXml" Target="../ink/ink101.xml"/><Relationship Id="rId60" Type="http://schemas.openxmlformats.org/officeDocument/2006/relationships/customXml" Target="../ink/ink105.xml"/><Relationship Id="rId65" Type="http://schemas.openxmlformats.org/officeDocument/2006/relationships/image" Target="../media/image43.png"/><Relationship Id="rId4" Type="http://schemas.openxmlformats.org/officeDocument/2006/relationships/image" Target="../media/image3.png"/><Relationship Id="rId9" Type="http://schemas.openxmlformats.org/officeDocument/2006/relationships/customXml" Target="../ink/ink82.xml"/><Relationship Id="rId14" Type="http://schemas.openxmlformats.org/officeDocument/2006/relationships/image" Target="../media/image8.png"/><Relationship Id="rId27" Type="http://schemas.openxmlformats.org/officeDocument/2006/relationships/image" Target="../media/image12.png"/><Relationship Id="rId35" Type="http://schemas.openxmlformats.org/officeDocument/2006/relationships/image" Target="../media/image16.png"/><Relationship Id="rId43" Type="http://schemas.openxmlformats.org/officeDocument/2006/relationships/image" Target="../media/image5.emf"/><Relationship Id="rId48" Type="http://schemas.openxmlformats.org/officeDocument/2006/relationships/customXml" Target="../ink/ink99.xml"/><Relationship Id="rId56" Type="http://schemas.openxmlformats.org/officeDocument/2006/relationships/customXml" Target="../ink/ink103.xml"/><Relationship Id="rId64" Type="http://schemas.openxmlformats.org/officeDocument/2006/relationships/customXml" Target="../ink/ink107.xml"/><Relationship Id="rId8" Type="http://schemas.openxmlformats.org/officeDocument/2006/relationships/image" Target="../media/image5.png"/><Relationship Id="rId51" Type="http://schemas.openxmlformats.org/officeDocument/2006/relationships/image" Target="../media/image36.png"/><Relationship Id="rId3" Type="http://schemas.openxmlformats.org/officeDocument/2006/relationships/customXml" Target="../ink/ink79.xml"/></Relationships>
</file>

<file path=ppt/slides/_rels/slide9.xml.rels><?xml version="1.0" encoding="UTF-8" standalone="yes"?>
<Relationships xmlns="http://schemas.openxmlformats.org/package/2006/relationships"><Relationship Id="rId18" Type="http://schemas.openxmlformats.org/officeDocument/2006/relationships/image" Target="../media/image9.png"/><Relationship Id="rId39" Type="http://schemas.openxmlformats.org/officeDocument/2006/relationships/image" Target="../media/image44.png"/><Relationship Id="rId21" Type="http://schemas.openxmlformats.org/officeDocument/2006/relationships/customXml" Target="../ink/ink118.xml"/><Relationship Id="rId34" Type="http://schemas.openxmlformats.org/officeDocument/2006/relationships/customXml" Target="../ink/ink121.xml"/><Relationship Id="rId42" Type="http://schemas.openxmlformats.org/officeDocument/2006/relationships/customXml" Target="../ink/ink125.xml"/><Relationship Id="rId47" Type="http://schemas.openxmlformats.org/officeDocument/2006/relationships/image" Target="../media/image48.png"/><Relationship Id="rId50" Type="http://schemas.openxmlformats.org/officeDocument/2006/relationships/customXml" Target="../ink/ink129.xml"/><Relationship Id="rId55" Type="http://schemas.openxmlformats.org/officeDocument/2006/relationships/image" Target="../media/image38.png"/><Relationship Id="rId63" Type="http://schemas.openxmlformats.org/officeDocument/2006/relationships/image" Target="../media/image42.png"/><Relationship Id="rId7" Type="http://schemas.openxmlformats.org/officeDocument/2006/relationships/customXml" Target="../ink/ink110.xml"/><Relationship Id="rId12" Type="http://schemas.openxmlformats.org/officeDocument/2006/relationships/customXml" Target="../ink/ink113.xml"/><Relationship Id="rId17" Type="http://schemas.openxmlformats.org/officeDocument/2006/relationships/customXml" Target="../ink/ink116.xml"/><Relationship Id="rId33" Type="http://schemas.openxmlformats.org/officeDocument/2006/relationships/image" Target="../media/image15.png"/><Relationship Id="rId38" Type="http://schemas.openxmlformats.org/officeDocument/2006/relationships/customXml" Target="../ink/ink123.xml"/><Relationship Id="rId46" Type="http://schemas.openxmlformats.org/officeDocument/2006/relationships/customXml" Target="../ink/ink127.xml"/><Relationship Id="rId59" Type="http://schemas.openxmlformats.org/officeDocument/2006/relationships/image" Target="../media/image40.png"/><Relationship Id="rId2" Type="http://schemas.openxmlformats.org/officeDocument/2006/relationships/notesSlide" Target="../notesSlides/notesSlide9.xml"/><Relationship Id="rId16" Type="http://schemas.openxmlformats.org/officeDocument/2006/relationships/customXml" Target="../ink/ink115.xml"/><Relationship Id="rId20" Type="http://schemas.openxmlformats.org/officeDocument/2006/relationships/image" Target="../media/image10.png"/><Relationship Id="rId41" Type="http://schemas.openxmlformats.org/officeDocument/2006/relationships/image" Target="../media/image45.png"/><Relationship Id="rId54" Type="http://schemas.openxmlformats.org/officeDocument/2006/relationships/customXml" Target="../ink/ink131.xml"/><Relationship Id="rId62" Type="http://schemas.openxmlformats.org/officeDocument/2006/relationships/customXml" Target="../ink/ink13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customXml" Target="../ink/ink112.xml"/><Relationship Id="rId32" Type="http://schemas.openxmlformats.org/officeDocument/2006/relationships/customXml" Target="../ink/ink120.xml"/><Relationship Id="rId37" Type="http://schemas.openxmlformats.org/officeDocument/2006/relationships/image" Target="../media/image17.png"/><Relationship Id="rId40" Type="http://schemas.openxmlformats.org/officeDocument/2006/relationships/customXml" Target="../ink/ink124.xml"/><Relationship Id="rId45" Type="http://schemas.openxmlformats.org/officeDocument/2006/relationships/image" Target="../media/image47.png"/><Relationship Id="rId53" Type="http://schemas.openxmlformats.org/officeDocument/2006/relationships/image" Target="../media/image37.png"/><Relationship Id="rId58" Type="http://schemas.openxmlformats.org/officeDocument/2006/relationships/customXml" Target="../ink/ink133.xml"/><Relationship Id="rId5" Type="http://schemas.openxmlformats.org/officeDocument/2006/relationships/customXml" Target="../ink/ink109.xml"/><Relationship Id="rId15" Type="http://schemas.openxmlformats.org/officeDocument/2006/relationships/customXml" Target="../ink/ink114.xml"/><Relationship Id="rId28" Type="http://schemas.openxmlformats.org/officeDocument/2006/relationships/customXml" Target="../ink/ink119.xml"/><Relationship Id="rId36" Type="http://schemas.openxmlformats.org/officeDocument/2006/relationships/customXml" Target="../ink/ink122.xml"/><Relationship Id="rId49" Type="http://schemas.openxmlformats.org/officeDocument/2006/relationships/image" Target="../media/image49.png"/><Relationship Id="rId57" Type="http://schemas.openxmlformats.org/officeDocument/2006/relationships/image" Target="../media/image39.png"/><Relationship Id="rId61" Type="http://schemas.openxmlformats.org/officeDocument/2006/relationships/image" Target="../media/image41.png"/><Relationship Id="rId10" Type="http://schemas.openxmlformats.org/officeDocument/2006/relationships/image" Target="../media/image6.png"/><Relationship Id="rId19" Type="http://schemas.openxmlformats.org/officeDocument/2006/relationships/customXml" Target="../ink/ink117.xml"/><Relationship Id="rId31" Type="http://schemas.openxmlformats.org/officeDocument/2006/relationships/image" Target="../media/image14.png"/><Relationship Id="rId44" Type="http://schemas.openxmlformats.org/officeDocument/2006/relationships/customXml" Target="../ink/ink126.xml"/><Relationship Id="rId52" Type="http://schemas.openxmlformats.org/officeDocument/2006/relationships/customXml" Target="../ink/ink130.xml"/><Relationship Id="rId60" Type="http://schemas.openxmlformats.org/officeDocument/2006/relationships/customXml" Target="../ink/ink134.xml"/><Relationship Id="rId65" Type="http://schemas.openxmlformats.org/officeDocument/2006/relationships/image" Target="../media/image43.png"/><Relationship Id="rId4" Type="http://schemas.openxmlformats.org/officeDocument/2006/relationships/image" Target="../media/image3.png"/><Relationship Id="rId9" Type="http://schemas.openxmlformats.org/officeDocument/2006/relationships/customXml" Target="../ink/ink111.xml"/><Relationship Id="rId14" Type="http://schemas.openxmlformats.org/officeDocument/2006/relationships/image" Target="../media/image8.png"/><Relationship Id="rId27" Type="http://schemas.openxmlformats.org/officeDocument/2006/relationships/image" Target="../media/image12.png"/><Relationship Id="rId35" Type="http://schemas.openxmlformats.org/officeDocument/2006/relationships/image" Target="../media/image16.png"/><Relationship Id="rId43" Type="http://schemas.openxmlformats.org/officeDocument/2006/relationships/image" Target="../media/image46.png"/><Relationship Id="rId48" Type="http://schemas.openxmlformats.org/officeDocument/2006/relationships/customXml" Target="../ink/ink128.xml"/><Relationship Id="rId56" Type="http://schemas.openxmlformats.org/officeDocument/2006/relationships/customXml" Target="../ink/ink132.xml"/><Relationship Id="rId64" Type="http://schemas.openxmlformats.org/officeDocument/2006/relationships/customXml" Target="../ink/ink136.xml"/><Relationship Id="rId8" Type="http://schemas.openxmlformats.org/officeDocument/2006/relationships/image" Target="../media/image5.png"/><Relationship Id="rId51" Type="http://schemas.openxmlformats.org/officeDocument/2006/relationships/image" Target="../media/image36.png"/><Relationship Id="rId3" Type="http://schemas.openxmlformats.org/officeDocument/2006/relationships/customXml" Target="../ink/ink10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576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386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2707" y="998687"/>
            <a:ext cx="8249801" cy="149563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2707" y="2628195"/>
            <a:ext cx="8249801" cy="1495634"/>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260943" y="1377172"/>
                <a:ext cx="471155"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nb-NO" sz="2800" b="0" i="1" smtClean="0">
                          <a:latin typeface="Cambria Math" panose="02040503050406030204" pitchFamily="18" charset="0"/>
                        </a:rPr>
                        <m:t>𝑝</m:t>
                      </m:r>
                    </m:oMath>
                  </m:oMathPara>
                </a14:m>
                <a:endParaRPr lang="nb-NO" sz="2800" dirty="0"/>
              </a:p>
            </p:txBody>
          </p:sp>
        </mc:Choice>
        <mc:Fallback xmlns="">
          <p:sp>
            <p:nvSpPr>
              <p:cNvPr id="6" name="Rectangle 5"/>
              <p:cNvSpPr>
                <a:spLocks noRot="1" noChangeAspect="1" noMove="1" noResize="1" noEditPoints="1" noAdjustHandles="1" noChangeArrowheads="1" noChangeShapeType="1" noTextEdit="1"/>
              </p:cNvSpPr>
              <p:nvPr/>
            </p:nvSpPr>
            <p:spPr>
              <a:xfrm>
                <a:off x="1260943" y="1377172"/>
                <a:ext cx="471155" cy="523220"/>
              </a:xfrm>
              <a:prstGeom prst="rect">
                <a:avLst/>
              </a:prstGeom>
              <a:blipFill>
                <a:blip r:embed="rId5"/>
                <a:stretch>
                  <a:fillRect/>
                </a:stretch>
              </a:blipFill>
            </p:spPr>
            <p:txBody>
              <a:bodyPr/>
              <a:lstStyle/>
              <a:p>
                <a:r>
                  <a:rPr lang="nb-NO">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153955" y="4647908"/>
                <a:ext cx="7707303" cy="6141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nb-NO" sz="2800" b="0" i="1" smtClean="0">
                          <a:latin typeface="Cambria Math" panose="02040503050406030204" pitchFamily="18" charset="0"/>
                        </a:rPr>
                        <m:t>𝑑</m:t>
                      </m:r>
                      <m:d>
                        <m:dPr>
                          <m:ctrlPr>
                            <a:rPr lang="nb-NO" sz="2800" b="0" i="1" smtClean="0">
                              <a:latin typeface="Cambria Math" panose="02040503050406030204" pitchFamily="18" charset="0"/>
                            </a:rPr>
                          </m:ctrlPr>
                        </m:dPr>
                        <m:e>
                          <m:acc>
                            <m:accPr>
                              <m:chr m:val="⃗"/>
                              <m:ctrlPr>
                                <a:rPr lang="nb-NO" sz="2800" b="0" i="1" smtClean="0">
                                  <a:latin typeface="Cambria Math" panose="02040503050406030204" pitchFamily="18" charset="0"/>
                                </a:rPr>
                              </m:ctrlPr>
                            </m:accPr>
                            <m:e>
                              <m:r>
                                <a:rPr lang="nb-NO" sz="2800" b="0" i="1" smtClean="0">
                                  <a:latin typeface="Cambria Math" panose="02040503050406030204" pitchFamily="18" charset="0"/>
                                </a:rPr>
                                <m:t>𝑝</m:t>
                              </m:r>
                            </m:e>
                          </m:acc>
                          <m:r>
                            <a:rPr lang="nb-NO" sz="2800" b="0" i="1" smtClean="0">
                              <a:latin typeface="Cambria Math" panose="02040503050406030204" pitchFamily="18" charset="0"/>
                            </a:rPr>
                            <m:t>,</m:t>
                          </m:r>
                          <m:acc>
                            <m:accPr>
                              <m:chr m:val="⃗"/>
                              <m:ctrlPr>
                                <a:rPr lang="nb-NO" sz="2800" i="1">
                                  <a:latin typeface="Cambria Math" panose="02040503050406030204" pitchFamily="18" charset="0"/>
                                </a:rPr>
                              </m:ctrlPr>
                            </m:accPr>
                            <m:e>
                              <m:r>
                                <a:rPr lang="nb-NO" sz="2800" b="0" i="1" smtClean="0">
                                  <a:latin typeface="Cambria Math" panose="02040503050406030204" pitchFamily="18" charset="0"/>
                                </a:rPr>
                                <m:t>𝑞</m:t>
                              </m:r>
                            </m:e>
                          </m:acc>
                        </m:e>
                      </m:d>
                      <m:r>
                        <a:rPr lang="nb-NO" sz="2800" b="0" i="1" smtClean="0">
                          <a:latin typeface="Cambria Math" panose="02040503050406030204" pitchFamily="18" charset="0"/>
                        </a:rPr>
                        <m:t>=</m:t>
                      </m:r>
                      <m:rad>
                        <m:radPr>
                          <m:degHide m:val="on"/>
                          <m:ctrlPr>
                            <a:rPr lang="nb-NO" sz="2800" b="0" i="1" smtClean="0">
                              <a:latin typeface="Cambria Math" panose="02040503050406030204" pitchFamily="18" charset="0"/>
                            </a:rPr>
                          </m:ctrlPr>
                        </m:radPr>
                        <m:deg/>
                        <m:e>
                          <m:sSup>
                            <m:sSupPr>
                              <m:ctrlPr>
                                <a:rPr lang="nb-NO" sz="2800" i="1">
                                  <a:latin typeface="Cambria Math" panose="02040503050406030204" pitchFamily="18" charset="0"/>
                                </a:rPr>
                              </m:ctrlPr>
                            </m:sSupPr>
                            <m:e>
                              <m:d>
                                <m:dPr>
                                  <m:ctrlPr>
                                    <a:rPr lang="nb-NO" sz="2800" i="1">
                                      <a:latin typeface="Cambria Math" panose="02040503050406030204" pitchFamily="18" charset="0"/>
                                    </a:rPr>
                                  </m:ctrlPr>
                                </m:dPr>
                                <m:e>
                                  <m:sSub>
                                    <m:sSubPr>
                                      <m:ctrlPr>
                                        <a:rPr lang="nb-NO" sz="2800" i="1">
                                          <a:latin typeface="Cambria Math" panose="02040503050406030204" pitchFamily="18" charset="0"/>
                                        </a:rPr>
                                      </m:ctrlPr>
                                    </m:sSubPr>
                                    <m:e>
                                      <m:r>
                                        <a:rPr lang="nb-NO" sz="2800" i="1">
                                          <a:latin typeface="Cambria Math" panose="02040503050406030204" pitchFamily="18" charset="0"/>
                                        </a:rPr>
                                        <m:t>𝑞</m:t>
                                      </m:r>
                                    </m:e>
                                    <m:sub>
                                      <m:r>
                                        <a:rPr lang="nb-NO" sz="2800" i="1">
                                          <a:latin typeface="Cambria Math" panose="02040503050406030204" pitchFamily="18" charset="0"/>
                                        </a:rPr>
                                        <m:t>1</m:t>
                                      </m:r>
                                    </m:sub>
                                  </m:sSub>
                                  <m:r>
                                    <a:rPr lang="nb-NO" sz="2800" i="1">
                                      <a:latin typeface="Cambria Math" panose="02040503050406030204" pitchFamily="18" charset="0"/>
                                    </a:rPr>
                                    <m:t>−</m:t>
                                  </m:r>
                                  <m:sSub>
                                    <m:sSubPr>
                                      <m:ctrlPr>
                                        <a:rPr lang="nb-NO" sz="2800" i="1">
                                          <a:latin typeface="Cambria Math" panose="02040503050406030204" pitchFamily="18" charset="0"/>
                                        </a:rPr>
                                      </m:ctrlPr>
                                    </m:sSubPr>
                                    <m:e>
                                      <m:r>
                                        <a:rPr lang="nb-NO" sz="2800" i="1">
                                          <a:latin typeface="Cambria Math" panose="02040503050406030204" pitchFamily="18" charset="0"/>
                                        </a:rPr>
                                        <m:t>𝑝</m:t>
                                      </m:r>
                                    </m:e>
                                    <m:sub>
                                      <m:r>
                                        <a:rPr lang="nb-NO" sz="2800" i="1">
                                          <a:latin typeface="Cambria Math" panose="02040503050406030204" pitchFamily="18" charset="0"/>
                                        </a:rPr>
                                        <m:t>1</m:t>
                                      </m:r>
                                    </m:sub>
                                  </m:sSub>
                                </m:e>
                              </m:d>
                            </m:e>
                            <m:sup>
                              <m:r>
                                <a:rPr lang="nb-NO" sz="2800" i="1">
                                  <a:latin typeface="Cambria Math" panose="02040503050406030204" pitchFamily="18" charset="0"/>
                                </a:rPr>
                                <m:t>2</m:t>
                              </m:r>
                            </m:sup>
                          </m:sSup>
                          <m:r>
                            <a:rPr lang="nb-NO" sz="2800" i="1">
                              <a:latin typeface="Cambria Math" panose="02040503050406030204" pitchFamily="18" charset="0"/>
                            </a:rPr>
                            <m:t>+</m:t>
                          </m:r>
                          <m:sSup>
                            <m:sSupPr>
                              <m:ctrlPr>
                                <a:rPr lang="nb-NO" sz="2800" i="1">
                                  <a:latin typeface="Cambria Math" panose="02040503050406030204" pitchFamily="18" charset="0"/>
                                </a:rPr>
                              </m:ctrlPr>
                            </m:sSupPr>
                            <m:e>
                              <m:d>
                                <m:dPr>
                                  <m:ctrlPr>
                                    <a:rPr lang="nb-NO" sz="2800" i="1">
                                      <a:latin typeface="Cambria Math" panose="02040503050406030204" pitchFamily="18" charset="0"/>
                                    </a:rPr>
                                  </m:ctrlPr>
                                </m:dPr>
                                <m:e>
                                  <m:sSub>
                                    <m:sSubPr>
                                      <m:ctrlPr>
                                        <a:rPr lang="nb-NO" sz="2800" i="1">
                                          <a:latin typeface="Cambria Math" panose="02040503050406030204" pitchFamily="18" charset="0"/>
                                        </a:rPr>
                                      </m:ctrlPr>
                                    </m:sSubPr>
                                    <m:e>
                                      <m:r>
                                        <a:rPr lang="nb-NO" sz="2800" i="1">
                                          <a:latin typeface="Cambria Math" panose="02040503050406030204" pitchFamily="18" charset="0"/>
                                        </a:rPr>
                                        <m:t>𝑞</m:t>
                                      </m:r>
                                    </m:e>
                                    <m:sub>
                                      <m:r>
                                        <a:rPr lang="nb-NO" sz="2800" b="0" i="1" smtClean="0">
                                          <a:latin typeface="Cambria Math" panose="02040503050406030204" pitchFamily="18" charset="0"/>
                                        </a:rPr>
                                        <m:t>2</m:t>
                                      </m:r>
                                    </m:sub>
                                  </m:sSub>
                                  <m:r>
                                    <a:rPr lang="nb-NO" sz="2800" i="1">
                                      <a:latin typeface="Cambria Math" panose="02040503050406030204" pitchFamily="18" charset="0"/>
                                    </a:rPr>
                                    <m:t>−</m:t>
                                  </m:r>
                                  <m:sSub>
                                    <m:sSubPr>
                                      <m:ctrlPr>
                                        <a:rPr lang="nb-NO" sz="2800" i="1">
                                          <a:latin typeface="Cambria Math" panose="02040503050406030204" pitchFamily="18" charset="0"/>
                                        </a:rPr>
                                      </m:ctrlPr>
                                    </m:sSubPr>
                                    <m:e>
                                      <m:r>
                                        <a:rPr lang="nb-NO" sz="2800" i="1">
                                          <a:latin typeface="Cambria Math" panose="02040503050406030204" pitchFamily="18" charset="0"/>
                                        </a:rPr>
                                        <m:t>𝑝</m:t>
                                      </m:r>
                                    </m:e>
                                    <m:sub>
                                      <m:r>
                                        <a:rPr lang="nb-NO" sz="2800" b="0" i="1" smtClean="0">
                                          <a:latin typeface="Cambria Math" panose="02040503050406030204" pitchFamily="18" charset="0"/>
                                        </a:rPr>
                                        <m:t>2</m:t>
                                      </m:r>
                                    </m:sub>
                                  </m:sSub>
                                </m:e>
                              </m:d>
                            </m:e>
                            <m:sup>
                              <m:r>
                                <a:rPr lang="nb-NO" sz="2800" i="1">
                                  <a:latin typeface="Cambria Math" panose="02040503050406030204" pitchFamily="18" charset="0"/>
                                </a:rPr>
                                <m:t>2</m:t>
                              </m:r>
                            </m:sup>
                          </m:sSup>
                          <m:r>
                            <a:rPr lang="nb-NO" sz="2800" i="1">
                              <a:latin typeface="Cambria Math" panose="02040503050406030204" pitchFamily="18" charset="0"/>
                            </a:rPr>
                            <m:t>+</m:t>
                          </m:r>
                          <m:sSup>
                            <m:sSupPr>
                              <m:ctrlPr>
                                <a:rPr lang="nb-NO" sz="2800" i="1">
                                  <a:latin typeface="Cambria Math" panose="02040503050406030204" pitchFamily="18" charset="0"/>
                                </a:rPr>
                              </m:ctrlPr>
                            </m:sSupPr>
                            <m:e>
                              <m:d>
                                <m:dPr>
                                  <m:ctrlPr>
                                    <a:rPr lang="nb-NO" sz="2800" i="1">
                                      <a:latin typeface="Cambria Math" panose="02040503050406030204" pitchFamily="18" charset="0"/>
                                    </a:rPr>
                                  </m:ctrlPr>
                                </m:dPr>
                                <m:e>
                                  <m:sSub>
                                    <m:sSubPr>
                                      <m:ctrlPr>
                                        <a:rPr lang="nb-NO" sz="2800" i="1">
                                          <a:latin typeface="Cambria Math" panose="02040503050406030204" pitchFamily="18" charset="0"/>
                                        </a:rPr>
                                      </m:ctrlPr>
                                    </m:sSubPr>
                                    <m:e>
                                      <m:r>
                                        <a:rPr lang="nb-NO" sz="2800" i="1">
                                          <a:latin typeface="Cambria Math" panose="02040503050406030204" pitchFamily="18" charset="0"/>
                                        </a:rPr>
                                        <m:t>𝑞</m:t>
                                      </m:r>
                                    </m:e>
                                    <m:sub>
                                      <m:r>
                                        <a:rPr lang="nb-NO" sz="2800" b="0" i="1" smtClean="0">
                                          <a:latin typeface="Cambria Math" panose="02040503050406030204" pitchFamily="18" charset="0"/>
                                        </a:rPr>
                                        <m:t>3</m:t>
                                      </m:r>
                                    </m:sub>
                                  </m:sSub>
                                  <m:r>
                                    <a:rPr lang="nb-NO" sz="2800" i="1">
                                      <a:latin typeface="Cambria Math" panose="02040503050406030204" pitchFamily="18" charset="0"/>
                                    </a:rPr>
                                    <m:t>−</m:t>
                                  </m:r>
                                  <m:sSub>
                                    <m:sSubPr>
                                      <m:ctrlPr>
                                        <a:rPr lang="nb-NO" sz="2800" i="1">
                                          <a:latin typeface="Cambria Math" panose="02040503050406030204" pitchFamily="18" charset="0"/>
                                        </a:rPr>
                                      </m:ctrlPr>
                                    </m:sSubPr>
                                    <m:e>
                                      <m:r>
                                        <a:rPr lang="nb-NO" sz="2800" i="1">
                                          <a:latin typeface="Cambria Math" panose="02040503050406030204" pitchFamily="18" charset="0"/>
                                        </a:rPr>
                                        <m:t>𝑝</m:t>
                                      </m:r>
                                    </m:e>
                                    <m:sub>
                                      <m:r>
                                        <a:rPr lang="nb-NO" sz="2800" b="0" i="1" smtClean="0">
                                          <a:latin typeface="Cambria Math" panose="02040503050406030204" pitchFamily="18" charset="0"/>
                                        </a:rPr>
                                        <m:t>3</m:t>
                                      </m:r>
                                    </m:sub>
                                  </m:sSub>
                                </m:e>
                              </m:d>
                            </m:e>
                            <m:sup>
                              <m:r>
                                <a:rPr lang="nb-NO" sz="2800" i="1">
                                  <a:latin typeface="Cambria Math" panose="02040503050406030204" pitchFamily="18" charset="0"/>
                                </a:rPr>
                                <m:t>2</m:t>
                              </m:r>
                            </m:sup>
                          </m:sSup>
                        </m:e>
                      </m:rad>
                    </m:oMath>
                  </m:oMathPara>
                </a14:m>
                <a:endParaRPr lang="nb-NO" sz="2800" dirty="0"/>
              </a:p>
            </p:txBody>
          </p:sp>
        </mc:Choice>
        <mc:Fallback xmlns="">
          <p:sp>
            <p:nvSpPr>
              <p:cNvPr id="7" name="Rectangle 6"/>
              <p:cNvSpPr>
                <a:spLocks noRot="1" noChangeAspect="1" noMove="1" noResize="1" noEditPoints="1" noAdjustHandles="1" noChangeArrowheads="1" noChangeShapeType="1" noTextEdit="1"/>
              </p:cNvSpPr>
              <p:nvPr/>
            </p:nvSpPr>
            <p:spPr>
              <a:xfrm>
                <a:off x="2153955" y="4647908"/>
                <a:ext cx="7707303" cy="614142"/>
              </a:xfrm>
              <a:prstGeom prst="rect">
                <a:avLst/>
              </a:prstGeom>
              <a:blipFill>
                <a:blip r:embed="rId6"/>
                <a:stretch>
                  <a:fillRect/>
                </a:stretch>
              </a:blipFill>
            </p:spPr>
            <p:txBody>
              <a:bodyPr/>
              <a:lstStyle/>
              <a:p>
                <a:r>
                  <a:rPr lang="nb-NO">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260943" y="2937094"/>
                <a:ext cx="471155"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nb-NO" sz="2800" b="0" i="1" smtClean="0">
                          <a:latin typeface="Cambria Math" panose="02040503050406030204" pitchFamily="18" charset="0"/>
                        </a:rPr>
                        <m:t>𝑞</m:t>
                      </m:r>
                    </m:oMath>
                  </m:oMathPara>
                </a14:m>
                <a:endParaRPr lang="nb-NO" sz="2800" dirty="0"/>
              </a:p>
            </p:txBody>
          </p:sp>
        </mc:Choice>
        <mc:Fallback xmlns="">
          <p:sp>
            <p:nvSpPr>
              <p:cNvPr id="9" name="Rectangle 8"/>
              <p:cNvSpPr>
                <a:spLocks noRot="1" noChangeAspect="1" noMove="1" noResize="1" noEditPoints="1" noAdjustHandles="1" noChangeArrowheads="1" noChangeShapeType="1" noTextEdit="1"/>
              </p:cNvSpPr>
              <p:nvPr/>
            </p:nvSpPr>
            <p:spPr>
              <a:xfrm>
                <a:off x="1260943" y="2937094"/>
                <a:ext cx="471155" cy="523220"/>
              </a:xfrm>
              <a:prstGeom prst="rect">
                <a:avLst/>
              </a:prstGeom>
              <a:blipFill>
                <a:blip r:embed="rId7"/>
                <a:stretch>
                  <a:fillRect/>
                </a:stretch>
              </a:blipFill>
            </p:spPr>
            <p:txBody>
              <a:bodyPr/>
              <a:lstStyle/>
              <a:p>
                <a:r>
                  <a:rPr lang="nb-NO">
                    <a:noFill/>
                  </a:rPr>
                  <a:t> </a:t>
                </a:r>
              </a:p>
            </p:txBody>
          </p:sp>
        </mc:Fallback>
      </mc:AlternateContent>
    </p:spTree>
    <p:extLst>
      <p:ext uri="{BB962C8B-B14F-4D97-AF65-F5344CB8AC3E}">
        <p14:creationId xmlns:p14="http://schemas.microsoft.com/office/powerpoint/2010/main" val="64147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0" y="3135471"/>
                <a:ext cx="12192000" cy="809452"/>
              </a:xfrm>
              <a:prstGeom prst="rect">
                <a:avLst/>
              </a:prstGeom>
              <a:noFill/>
            </p:spPr>
            <p:txBody>
              <a:bodyPr wrap="square" lIns="0" tIns="0" rIns="0" bIns="0" rtlCol="0">
                <a:spAutoFit/>
              </a:bodyPr>
              <a:lstStyle/>
              <a:p>
                <a:pPr algn="ctr"/>
                <a:r>
                  <a:rPr lang="nb-NO" sz="3200" dirty="0"/>
                  <a:t>Fitness </a:t>
                </a:r>
                <a14:m>
                  <m:oMath xmlns:m="http://schemas.openxmlformats.org/officeDocument/2006/math">
                    <m:r>
                      <a:rPr lang="nb-NO" sz="3200" i="1" smtClean="0">
                        <a:latin typeface="Cambria Math" panose="02040503050406030204" pitchFamily="18" charset="0"/>
                      </a:rPr>
                      <m:t>=</m:t>
                    </m:r>
                    <m:f>
                      <m:fPr>
                        <m:ctrlPr>
                          <a:rPr lang="nb-NO" sz="3200" i="1" smtClean="0">
                            <a:latin typeface="Cambria Math" panose="02040503050406030204" pitchFamily="18" charset="0"/>
                          </a:rPr>
                        </m:ctrlPr>
                      </m:fPr>
                      <m:num>
                        <m:r>
                          <a:rPr lang="nb-NO" sz="3200" b="0" i="1" smtClean="0">
                            <a:latin typeface="Cambria Math" panose="02040503050406030204" pitchFamily="18" charset="0"/>
                          </a:rPr>
                          <m:t>1</m:t>
                        </m:r>
                      </m:num>
                      <m:den>
                        <m:r>
                          <a:rPr lang="nb-NO" sz="3200" b="0" i="1" smtClean="0">
                            <a:latin typeface="Cambria Math" panose="02040503050406030204" pitchFamily="18" charset="0"/>
                          </a:rPr>
                          <m:t>1+</m:t>
                        </m:r>
                        <m:sSub>
                          <m:sSubPr>
                            <m:ctrlPr>
                              <a:rPr lang="nb-NO" sz="3200" b="0" i="1" smtClean="0">
                                <a:latin typeface="Cambria Math" panose="02040503050406030204" pitchFamily="18" charset="0"/>
                              </a:rPr>
                            </m:ctrlPr>
                          </m:sSubPr>
                          <m:e>
                            <m:r>
                              <a:rPr lang="nb-NO" sz="3200" b="0" i="1" smtClean="0">
                                <a:latin typeface="Cambria Math" panose="02040503050406030204" pitchFamily="18" charset="0"/>
                              </a:rPr>
                              <m:t>𝑑</m:t>
                            </m:r>
                          </m:e>
                          <m:sub>
                            <m:r>
                              <a:rPr lang="nb-NO" sz="3200" b="0" i="1" smtClean="0">
                                <a:latin typeface="Cambria Math" panose="02040503050406030204" pitchFamily="18" charset="0"/>
                              </a:rPr>
                              <m:t>𝑎𝑣𝑔</m:t>
                            </m:r>
                          </m:sub>
                        </m:sSub>
                      </m:den>
                    </m:f>
                  </m:oMath>
                </a14:m>
                <a:endParaRPr lang="nb-NO" sz="3200" dirty="0"/>
              </a:p>
            </p:txBody>
          </p:sp>
        </mc:Choice>
        <mc:Fallback xmlns="">
          <p:sp>
            <p:nvSpPr>
              <p:cNvPr id="4" name="TextBox 3"/>
              <p:cNvSpPr txBox="1">
                <a:spLocks noRot="1" noChangeAspect="1" noMove="1" noResize="1" noEditPoints="1" noAdjustHandles="1" noChangeArrowheads="1" noChangeShapeType="1" noTextEdit="1"/>
              </p:cNvSpPr>
              <p:nvPr/>
            </p:nvSpPr>
            <p:spPr>
              <a:xfrm>
                <a:off x="0" y="3135471"/>
                <a:ext cx="12192000" cy="809452"/>
              </a:xfrm>
              <a:prstGeom prst="rect">
                <a:avLst/>
              </a:prstGeom>
              <a:blipFill>
                <a:blip r:embed="rId3"/>
                <a:stretch>
                  <a:fillRect t="-2256" b="-3759"/>
                </a:stretch>
              </a:blipFill>
            </p:spPr>
            <p:txBody>
              <a:bodyPr/>
              <a:lstStyle/>
              <a:p>
                <a:r>
                  <a:rPr lang="nb-NO">
                    <a:noFill/>
                  </a:rPr>
                  <a:t> </a:t>
                </a:r>
              </a:p>
            </p:txBody>
          </p:sp>
        </mc:Fallback>
      </mc:AlternateContent>
    </p:spTree>
    <p:extLst>
      <p:ext uri="{BB962C8B-B14F-4D97-AF65-F5344CB8AC3E}">
        <p14:creationId xmlns:p14="http://schemas.microsoft.com/office/powerpoint/2010/main" val="1860040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298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 name="Group 147"/>
          <p:cNvGrpSpPr/>
          <p:nvPr/>
        </p:nvGrpSpPr>
        <p:grpSpPr>
          <a:xfrm>
            <a:off x="1335910" y="463514"/>
            <a:ext cx="9563738" cy="5900710"/>
            <a:chOff x="668398" y="573242"/>
            <a:chExt cx="5674047" cy="3711824"/>
          </a:xfrm>
        </p:grpSpPr>
        <p:grpSp>
          <p:nvGrpSpPr>
            <p:cNvPr id="11" name="Group 10"/>
            <p:cNvGrpSpPr/>
            <p:nvPr/>
          </p:nvGrpSpPr>
          <p:grpSpPr>
            <a:xfrm>
              <a:off x="668398" y="580860"/>
              <a:ext cx="1114682" cy="747143"/>
              <a:chOff x="2332606" y="1129500"/>
              <a:chExt cx="6584760" cy="4413600"/>
            </a:xfrm>
          </p:grpSpPr>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332606" y="1129500"/>
                  <a:ext cx="1562760" cy="1607760"/>
                </p14:xfrm>
              </p:contentPart>
            </mc:Choice>
            <mc:Fallback xmlns="">
              <p:pic>
                <p:nvPicPr>
                  <p:cNvPr id="4" name="Ink 3"/>
                  <p:cNvPicPr/>
                  <p:nvPr/>
                </p:nvPicPr>
                <p:blipFill>
                  <a:blip r:embed="rId4"/>
                  <a:stretch>
                    <a:fillRect/>
                  </a:stretch>
                </p:blipFill>
                <p:spPr>
                  <a:xfrm>
                    <a:off x="2303596" y="1098736"/>
                    <a:ext cx="1620780" cy="1669288"/>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3376606" y="2574540"/>
                  <a:ext cx="3215880" cy="1775520"/>
                </p14:xfrm>
              </p:contentPart>
            </mc:Choice>
            <mc:Fallback xmlns="">
              <p:pic>
                <p:nvPicPr>
                  <p:cNvPr id="5" name="Ink 4"/>
                  <p:cNvPicPr/>
                  <p:nvPr/>
                </p:nvPicPr>
                <p:blipFill>
                  <a:blip r:embed="rId6"/>
                  <a:stretch>
                    <a:fillRect/>
                  </a:stretch>
                </p:blipFill>
                <p:spPr>
                  <a:xfrm>
                    <a:off x="3347589" y="2543789"/>
                    <a:ext cx="3273915" cy="183702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p14:cNvContentPartPr/>
                  <p14:nvPr/>
                </p14:nvContentPartPr>
                <p14:xfrm>
                  <a:off x="5690326" y="2637900"/>
                  <a:ext cx="1510560" cy="2860200"/>
                </p14:xfrm>
              </p:contentPart>
            </mc:Choice>
            <mc:Fallback xmlns="">
              <p:pic>
                <p:nvPicPr>
                  <p:cNvPr id="6" name="Ink 5"/>
                  <p:cNvPicPr/>
                  <p:nvPr/>
                </p:nvPicPr>
                <p:blipFill>
                  <a:blip r:embed="rId8"/>
                  <a:stretch>
                    <a:fillRect/>
                  </a:stretch>
                </p:blipFill>
                <p:spPr>
                  <a:xfrm>
                    <a:off x="5661301" y="2607131"/>
                    <a:ext cx="1568610" cy="2921738"/>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p14:cNvContentPartPr/>
                  <p14:nvPr/>
                </p14:nvContentPartPr>
                <p14:xfrm>
                  <a:off x="3308206" y="2663460"/>
                  <a:ext cx="1584000" cy="2879640"/>
                </p14:xfrm>
              </p:contentPart>
            </mc:Choice>
            <mc:Fallback xmlns="">
              <p:pic>
                <p:nvPicPr>
                  <p:cNvPr id="7" name="Ink 6"/>
                  <p:cNvPicPr/>
                  <p:nvPr/>
                </p:nvPicPr>
                <p:blipFill>
                  <a:blip r:embed="rId10"/>
                  <a:stretch>
                    <a:fillRect/>
                  </a:stretch>
                </p:blipFill>
                <p:spPr>
                  <a:xfrm>
                    <a:off x="3279200" y="2632697"/>
                    <a:ext cx="1642013" cy="294116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p14:cNvContentPartPr/>
                  <p14:nvPr/>
                </p14:nvContentPartPr>
                <p14:xfrm>
                  <a:off x="4969606" y="1330740"/>
                  <a:ext cx="1463400" cy="1341360"/>
                </p14:xfrm>
              </p:contentPart>
            </mc:Choice>
            <mc:Fallback xmlns="">
              <p:pic>
                <p:nvPicPr>
                  <p:cNvPr id="8" name="Ink 7"/>
                  <p:cNvPicPr/>
                  <p:nvPr/>
                </p:nvPicPr>
                <p:blipFill>
                  <a:blip r:embed="rId12"/>
                  <a:stretch>
                    <a:fillRect/>
                  </a:stretch>
                </p:blipFill>
                <p:spPr>
                  <a:xfrm>
                    <a:off x="4940590" y="1299981"/>
                    <a:ext cx="1521431" cy="1402878"/>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p14:cNvContentPartPr/>
                  <p14:nvPr/>
                </p14:nvContentPartPr>
                <p14:xfrm>
                  <a:off x="4491886" y="1265940"/>
                  <a:ext cx="4425480" cy="3213720"/>
                </p14:xfrm>
              </p:contentPart>
            </mc:Choice>
            <mc:Fallback xmlns="">
              <p:pic>
                <p:nvPicPr>
                  <p:cNvPr id="9" name="Ink 8"/>
                  <p:cNvPicPr/>
                  <p:nvPr/>
                </p:nvPicPr>
                <p:blipFill>
                  <a:blip r:embed="rId14"/>
                  <a:stretch>
                    <a:fillRect/>
                  </a:stretch>
                </p:blipFill>
                <p:spPr>
                  <a:xfrm>
                    <a:off x="4462871" y="1235180"/>
                    <a:ext cx="4483511" cy="3275239"/>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p14:cNvContentPartPr/>
                  <p14:nvPr/>
                </p14:nvContentPartPr>
                <p14:xfrm>
                  <a:off x="4390726" y="2663460"/>
                  <a:ext cx="891720" cy="1638720"/>
                </p14:xfrm>
              </p:contentPart>
            </mc:Choice>
            <mc:Fallback xmlns="">
              <p:pic>
                <p:nvPicPr>
                  <p:cNvPr id="10" name="Ink 9"/>
                  <p:cNvPicPr/>
                  <p:nvPr/>
                </p:nvPicPr>
                <p:blipFill>
                  <a:blip r:embed="rId16"/>
                  <a:stretch>
                    <a:fillRect/>
                  </a:stretch>
                </p:blipFill>
                <p:spPr>
                  <a:xfrm>
                    <a:off x="4361717" y="2632692"/>
                    <a:ext cx="949739" cy="1700256"/>
                  </a:xfrm>
                  <a:prstGeom prst="rect">
                    <a:avLst/>
                  </a:prstGeom>
                </p:spPr>
              </p:pic>
            </mc:Fallback>
          </mc:AlternateContent>
        </p:grpSp>
        <p:grpSp>
          <p:nvGrpSpPr>
            <p:cNvPr id="12" name="Group 11"/>
            <p:cNvGrpSpPr/>
            <p:nvPr/>
          </p:nvGrpSpPr>
          <p:grpSpPr>
            <a:xfrm>
              <a:off x="2183254" y="580860"/>
              <a:ext cx="1114682" cy="747143"/>
              <a:chOff x="2332606" y="1129500"/>
              <a:chExt cx="6584760" cy="4413600"/>
            </a:xfrm>
          </p:grpSpPr>
          <mc:AlternateContent xmlns:mc="http://schemas.openxmlformats.org/markup-compatibility/2006" xmlns:p14="http://schemas.microsoft.com/office/powerpoint/2010/main">
            <mc:Choice Requires="p14">
              <p:contentPart p14:bwMode="auto" r:id="rId17">
                <p14:nvContentPartPr>
                  <p14:cNvPr id="13" name="Ink 12"/>
                  <p14:cNvContentPartPr/>
                  <p14:nvPr/>
                </p14:nvContentPartPr>
                <p14:xfrm>
                  <a:off x="2332606" y="1129500"/>
                  <a:ext cx="1562760" cy="1607760"/>
                </p14:xfrm>
              </p:contentPart>
            </mc:Choice>
            <mc:Fallback xmlns="">
              <p:pic>
                <p:nvPicPr>
                  <p:cNvPr id="13" name="Ink 12"/>
                  <p:cNvPicPr/>
                  <p:nvPr/>
                </p:nvPicPr>
                <p:blipFill>
                  <a:blip r:embed="rId18"/>
                  <a:stretch>
                    <a:fillRect/>
                  </a:stretch>
                </p:blipFill>
                <p:spPr>
                  <a:xfrm>
                    <a:off x="2303572" y="1098710"/>
                    <a:ext cx="1620827" cy="1669339"/>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4" name="Ink 13"/>
                  <p14:cNvContentPartPr/>
                  <p14:nvPr/>
                </p14:nvContentPartPr>
                <p14:xfrm>
                  <a:off x="3376606" y="2574540"/>
                  <a:ext cx="3215880" cy="1775520"/>
                </p14:xfrm>
              </p:contentPart>
            </mc:Choice>
            <mc:Fallback xmlns="">
              <p:pic>
                <p:nvPicPr>
                  <p:cNvPr id="14" name="Ink 13"/>
                  <p:cNvPicPr/>
                  <p:nvPr/>
                </p:nvPicPr>
                <p:blipFill>
                  <a:blip r:embed="rId20"/>
                  <a:stretch>
                    <a:fillRect/>
                  </a:stretch>
                </p:blipFill>
                <p:spPr>
                  <a:xfrm>
                    <a:off x="3347589" y="2543789"/>
                    <a:ext cx="3273915" cy="1837021"/>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5" name="Ink 14"/>
                  <p14:cNvContentPartPr/>
                  <p14:nvPr/>
                </p14:nvContentPartPr>
                <p14:xfrm>
                  <a:off x="5690326" y="2637900"/>
                  <a:ext cx="1510560" cy="2860200"/>
                </p14:xfrm>
              </p:contentPart>
            </mc:Choice>
            <mc:Fallback xmlns="">
              <p:pic>
                <p:nvPicPr>
                  <p:cNvPr id="15" name="Ink 14"/>
                  <p:cNvPicPr/>
                  <p:nvPr/>
                </p:nvPicPr>
                <p:blipFill>
                  <a:blip r:embed="rId22"/>
                  <a:stretch>
                    <a:fillRect/>
                  </a:stretch>
                </p:blipFill>
                <p:spPr>
                  <a:xfrm>
                    <a:off x="5661301" y="2607131"/>
                    <a:ext cx="1568610" cy="2921738"/>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6" name="Ink 15"/>
                  <p14:cNvContentPartPr/>
                  <p14:nvPr/>
                </p14:nvContentPartPr>
                <p14:xfrm>
                  <a:off x="3308206" y="2663460"/>
                  <a:ext cx="1584000" cy="2879640"/>
                </p14:xfrm>
              </p:contentPart>
            </mc:Choice>
            <mc:Fallback xmlns="">
              <p:pic>
                <p:nvPicPr>
                  <p:cNvPr id="16" name="Ink 15"/>
                  <p:cNvPicPr/>
                  <p:nvPr/>
                </p:nvPicPr>
                <p:blipFill>
                  <a:blip r:embed="rId24"/>
                  <a:stretch>
                    <a:fillRect/>
                  </a:stretch>
                </p:blipFill>
                <p:spPr>
                  <a:xfrm>
                    <a:off x="3279177" y="2632697"/>
                    <a:ext cx="1642059" cy="2941165"/>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7" name="Ink 16"/>
                  <p14:cNvContentPartPr/>
                  <p14:nvPr/>
                </p14:nvContentPartPr>
                <p14:xfrm>
                  <a:off x="4969606" y="1330740"/>
                  <a:ext cx="1463400" cy="1341360"/>
                </p14:xfrm>
              </p:contentPart>
            </mc:Choice>
            <mc:Fallback xmlns="">
              <p:pic>
                <p:nvPicPr>
                  <p:cNvPr id="17" name="Ink 16"/>
                  <p:cNvPicPr/>
                  <p:nvPr/>
                </p:nvPicPr>
                <p:blipFill>
                  <a:blip r:embed="rId26"/>
                  <a:stretch>
                    <a:fillRect/>
                  </a:stretch>
                </p:blipFill>
                <p:spPr>
                  <a:xfrm>
                    <a:off x="4940565" y="1299950"/>
                    <a:ext cx="1521481" cy="14029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8" name="Ink 17"/>
                  <p14:cNvContentPartPr/>
                  <p14:nvPr/>
                </p14:nvContentPartPr>
                <p14:xfrm>
                  <a:off x="4491886" y="1265940"/>
                  <a:ext cx="4425480" cy="3213720"/>
                </p14:xfrm>
              </p:contentPart>
            </mc:Choice>
            <mc:Fallback xmlns="">
              <p:pic>
                <p:nvPicPr>
                  <p:cNvPr id="18" name="Ink 17"/>
                  <p:cNvPicPr/>
                  <p:nvPr/>
                </p:nvPicPr>
                <p:blipFill>
                  <a:blip r:embed="rId28"/>
                  <a:stretch>
                    <a:fillRect/>
                  </a:stretch>
                </p:blipFill>
                <p:spPr>
                  <a:xfrm>
                    <a:off x="4462871" y="1235180"/>
                    <a:ext cx="4483511" cy="327523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9" name="Ink 18"/>
                  <p14:cNvContentPartPr/>
                  <p14:nvPr/>
                </p14:nvContentPartPr>
                <p14:xfrm>
                  <a:off x="4390726" y="2663460"/>
                  <a:ext cx="891720" cy="1638720"/>
                </p14:xfrm>
              </p:contentPart>
            </mc:Choice>
            <mc:Fallback xmlns="">
              <p:pic>
                <p:nvPicPr>
                  <p:cNvPr id="19" name="Ink 18"/>
                  <p:cNvPicPr/>
                  <p:nvPr/>
                </p:nvPicPr>
                <p:blipFill>
                  <a:blip r:embed="rId30"/>
                  <a:stretch>
                    <a:fillRect/>
                  </a:stretch>
                </p:blipFill>
                <p:spPr>
                  <a:xfrm>
                    <a:off x="4361676" y="2632692"/>
                    <a:ext cx="949821" cy="1700256"/>
                  </a:xfrm>
                  <a:prstGeom prst="rect">
                    <a:avLst/>
                  </a:prstGeom>
                </p:spPr>
              </p:pic>
            </mc:Fallback>
          </mc:AlternateContent>
        </p:grpSp>
        <p:grpSp>
          <p:nvGrpSpPr>
            <p:cNvPr id="36" name="Group 35"/>
            <p:cNvGrpSpPr/>
            <p:nvPr/>
          </p:nvGrpSpPr>
          <p:grpSpPr>
            <a:xfrm>
              <a:off x="3685370" y="573242"/>
              <a:ext cx="1114682" cy="747143"/>
              <a:chOff x="2332606" y="1129500"/>
              <a:chExt cx="6584760" cy="4413600"/>
            </a:xfrm>
          </p:grpSpPr>
          <mc:AlternateContent xmlns:mc="http://schemas.openxmlformats.org/markup-compatibility/2006" xmlns:p14="http://schemas.microsoft.com/office/powerpoint/2010/main">
            <mc:Choice Requires="p14">
              <p:contentPart p14:bwMode="auto" r:id="rId31">
                <p14:nvContentPartPr>
                  <p14:cNvPr id="37" name="Ink 36"/>
                  <p14:cNvContentPartPr/>
                  <p14:nvPr/>
                </p14:nvContentPartPr>
                <p14:xfrm>
                  <a:off x="2332606" y="1129500"/>
                  <a:ext cx="1562760" cy="1607760"/>
                </p14:xfrm>
              </p:contentPart>
            </mc:Choice>
            <mc:Fallback xmlns="">
              <p:pic>
                <p:nvPicPr>
                  <p:cNvPr id="37" name="Ink 36"/>
                  <p:cNvPicPr/>
                  <p:nvPr/>
                </p:nvPicPr>
                <p:blipFill>
                  <a:blip r:embed="rId32"/>
                  <a:stretch>
                    <a:fillRect/>
                  </a:stretch>
                </p:blipFill>
                <p:spPr>
                  <a:xfrm>
                    <a:off x="2303596" y="1098736"/>
                    <a:ext cx="1620780" cy="1669288"/>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8" name="Ink 37"/>
                  <p14:cNvContentPartPr/>
                  <p14:nvPr/>
                </p14:nvContentPartPr>
                <p14:xfrm>
                  <a:off x="3376606" y="2574540"/>
                  <a:ext cx="3215880" cy="1775520"/>
                </p14:xfrm>
              </p:contentPart>
            </mc:Choice>
            <mc:Fallback xmlns="">
              <p:pic>
                <p:nvPicPr>
                  <p:cNvPr id="38" name="Ink 37"/>
                  <p:cNvPicPr/>
                  <p:nvPr/>
                </p:nvPicPr>
                <p:blipFill>
                  <a:blip r:embed="rId34"/>
                  <a:stretch>
                    <a:fillRect/>
                  </a:stretch>
                </p:blipFill>
                <p:spPr>
                  <a:xfrm>
                    <a:off x="3347589" y="2543766"/>
                    <a:ext cx="3273915" cy="1837068"/>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9" name="Ink 38"/>
                  <p14:cNvContentPartPr/>
                  <p14:nvPr/>
                </p14:nvContentPartPr>
                <p14:xfrm>
                  <a:off x="5690326" y="2637900"/>
                  <a:ext cx="1510560" cy="2860200"/>
                </p14:xfrm>
              </p:contentPart>
            </mc:Choice>
            <mc:Fallback xmlns="">
              <p:pic>
                <p:nvPicPr>
                  <p:cNvPr id="39" name="Ink 38"/>
                  <p:cNvPicPr/>
                  <p:nvPr/>
                </p:nvPicPr>
                <p:blipFill>
                  <a:blip r:embed="rId36"/>
                  <a:stretch>
                    <a:fillRect/>
                  </a:stretch>
                </p:blipFill>
                <p:spPr>
                  <a:xfrm>
                    <a:off x="5661301" y="2607131"/>
                    <a:ext cx="1568610" cy="2921738"/>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0" name="Ink 39"/>
                  <p14:cNvContentPartPr/>
                  <p14:nvPr/>
                </p14:nvContentPartPr>
                <p14:xfrm>
                  <a:off x="3308206" y="2663460"/>
                  <a:ext cx="1584000" cy="2879640"/>
                </p14:xfrm>
              </p:contentPart>
            </mc:Choice>
            <mc:Fallback xmlns="">
              <p:pic>
                <p:nvPicPr>
                  <p:cNvPr id="40" name="Ink 39"/>
                  <p:cNvPicPr/>
                  <p:nvPr/>
                </p:nvPicPr>
                <p:blipFill>
                  <a:blip r:embed="rId24"/>
                  <a:stretch>
                    <a:fillRect/>
                  </a:stretch>
                </p:blipFill>
                <p:spPr>
                  <a:xfrm>
                    <a:off x="3279177" y="2632697"/>
                    <a:ext cx="1642059" cy="2941165"/>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1" name="Ink 40"/>
                  <p14:cNvContentPartPr/>
                  <p14:nvPr/>
                </p14:nvContentPartPr>
                <p14:xfrm>
                  <a:off x="4969606" y="1330740"/>
                  <a:ext cx="1463400" cy="1341360"/>
                </p14:xfrm>
              </p:contentPart>
            </mc:Choice>
            <mc:Fallback xmlns="">
              <p:pic>
                <p:nvPicPr>
                  <p:cNvPr id="41" name="Ink 40"/>
                  <p:cNvPicPr/>
                  <p:nvPr/>
                </p:nvPicPr>
                <p:blipFill>
                  <a:blip r:embed="rId39"/>
                  <a:stretch>
                    <a:fillRect/>
                  </a:stretch>
                </p:blipFill>
                <p:spPr>
                  <a:xfrm>
                    <a:off x="4940565" y="1299981"/>
                    <a:ext cx="1521481" cy="1402878"/>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2" name="Ink 41"/>
                  <p14:cNvContentPartPr/>
                  <p14:nvPr/>
                </p14:nvContentPartPr>
                <p14:xfrm>
                  <a:off x="4491886" y="1265940"/>
                  <a:ext cx="4425480" cy="3213720"/>
                </p14:xfrm>
              </p:contentPart>
            </mc:Choice>
            <mc:Fallback xmlns="">
              <p:pic>
                <p:nvPicPr>
                  <p:cNvPr id="42" name="Ink 41"/>
                  <p:cNvPicPr/>
                  <p:nvPr/>
                </p:nvPicPr>
                <p:blipFill>
                  <a:blip r:embed="rId41"/>
                  <a:stretch>
                    <a:fillRect/>
                  </a:stretch>
                </p:blipFill>
                <p:spPr>
                  <a:xfrm>
                    <a:off x="4462871" y="1235167"/>
                    <a:ext cx="4483511" cy="3275265"/>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43" name="Ink 42"/>
                  <p14:cNvContentPartPr/>
                  <p14:nvPr/>
                </p14:nvContentPartPr>
                <p14:xfrm>
                  <a:off x="4390726" y="2663460"/>
                  <a:ext cx="891720" cy="1638720"/>
                </p14:xfrm>
              </p:contentPart>
            </mc:Choice>
            <mc:Fallback xmlns="">
              <p:pic>
                <p:nvPicPr>
                  <p:cNvPr id="43" name="Ink 42"/>
                  <p:cNvPicPr/>
                  <p:nvPr/>
                </p:nvPicPr>
                <p:blipFill>
                  <a:blip r:embed="rId43"/>
                  <a:stretch>
                    <a:fillRect/>
                  </a:stretch>
                </p:blipFill>
                <p:spPr>
                  <a:xfrm>
                    <a:off x="4361676" y="2632692"/>
                    <a:ext cx="949821" cy="1700256"/>
                  </a:xfrm>
                  <a:prstGeom prst="rect">
                    <a:avLst/>
                  </a:prstGeom>
                </p:spPr>
              </p:pic>
            </mc:Fallback>
          </mc:AlternateContent>
        </p:grpSp>
        <p:grpSp>
          <p:nvGrpSpPr>
            <p:cNvPr id="44" name="Group 43"/>
            <p:cNvGrpSpPr/>
            <p:nvPr/>
          </p:nvGrpSpPr>
          <p:grpSpPr>
            <a:xfrm>
              <a:off x="5200226" y="573242"/>
              <a:ext cx="1114682" cy="747143"/>
              <a:chOff x="2332606" y="1129500"/>
              <a:chExt cx="6584760" cy="4413600"/>
            </a:xfrm>
          </p:grpSpPr>
          <mc:AlternateContent xmlns:mc="http://schemas.openxmlformats.org/markup-compatibility/2006" xmlns:p14="http://schemas.microsoft.com/office/powerpoint/2010/main">
            <mc:Choice Requires="p14">
              <p:contentPart p14:bwMode="auto" r:id="rId44">
                <p14:nvContentPartPr>
                  <p14:cNvPr id="45" name="Ink 44"/>
                  <p14:cNvContentPartPr/>
                  <p14:nvPr/>
                </p14:nvContentPartPr>
                <p14:xfrm>
                  <a:off x="2332606" y="1129500"/>
                  <a:ext cx="1562760" cy="1607760"/>
                </p14:xfrm>
              </p:contentPart>
            </mc:Choice>
            <mc:Fallback xmlns="">
              <p:pic>
                <p:nvPicPr>
                  <p:cNvPr id="45" name="Ink 44"/>
                  <p:cNvPicPr/>
                  <p:nvPr/>
                </p:nvPicPr>
                <p:blipFill>
                  <a:blip r:embed="rId45"/>
                  <a:stretch>
                    <a:fillRect/>
                  </a:stretch>
                </p:blipFill>
                <p:spPr>
                  <a:xfrm>
                    <a:off x="2303596" y="1098736"/>
                    <a:ext cx="1620780" cy="1669288"/>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6" name="Ink 45"/>
                  <p14:cNvContentPartPr/>
                  <p14:nvPr/>
                </p14:nvContentPartPr>
                <p14:xfrm>
                  <a:off x="3376606" y="2574540"/>
                  <a:ext cx="3215880" cy="1775520"/>
                </p14:xfrm>
              </p:contentPart>
            </mc:Choice>
            <mc:Fallback xmlns="">
              <p:pic>
                <p:nvPicPr>
                  <p:cNvPr id="46" name="Ink 45"/>
                  <p:cNvPicPr/>
                  <p:nvPr/>
                </p:nvPicPr>
                <p:blipFill>
                  <a:blip r:embed="rId47"/>
                  <a:stretch>
                    <a:fillRect/>
                  </a:stretch>
                </p:blipFill>
                <p:spPr>
                  <a:xfrm>
                    <a:off x="3347589" y="2543766"/>
                    <a:ext cx="3273915" cy="1837068"/>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7" name="Ink 46"/>
                  <p14:cNvContentPartPr/>
                  <p14:nvPr/>
                </p14:nvContentPartPr>
                <p14:xfrm>
                  <a:off x="5690326" y="2637900"/>
                  <a:ext cx="1510560" cy="2860200"/>
                </p14:xfrm>
              </p:contentPart>
            </mc:Choice>
            <mc:Fallback xmlns="">
              <p:pic>
                <p:nvPicPr>
                  <p:cNvPr id="47" name="Ink 46"/>
                  <p:cNvPicPr/>
                  <p:nvPr/>
                </p:nvPicPr>
                <p:blipFill>
                  <a:blip r:embed="rId49"/>
                  <a:stretch>
                    <a:fillRect/>
                  </a:stretch>
                </p:blipFill>
                <p:spPr>
                  <a:xfrm>
                    <a:off x="5661301" y="2607131"/>
                    <a:ext cx="1568610" cy="2921738"/>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8" name="Ink 47"/>
                  <p14:cNvContentPartPr/>
                  <p14:nvPr/>
                </p14:nvContentPartPr>
                <p14:xfrm>
                  <a:off x="3308206" y="2663460"/>
                  <a:ext cx="1584000" cy="2879640"/>
                </p14:xfrm>
              </p:contentPart>
            </mc:Choice>
            <mc:Fallback xmlns="">
              <p:pic>
                <p:nvPicPr>
                  <p:cNvPr id="48" name="Ink 47"/>
                  <p:cNvPicPr/>
                  <p:nvPr/>
                </p:nvPicPr>
                <p:blipFill>
                  <a:blip r:embed="rId51"/>
                  <a:stretch>
                    <a:fillRect/>
                  </a:stretch>
                </p:blipFill>
                <p:spPr>
                  <a:xfrm>
                    <a:off x="3279200" y="2632697"/>
                    <a:ext cx="1642013" cy="2941165"/>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9" name="Ink 48"/>
                  <p14:cNvContentPartPr/>
                  <p14:nvPr/>
                </p14:nvContentPartPr>
                <p14:xfrm>
                  <a:off x="4969606" y="1330740"/>
                  <a:ext cx="1463400" cy="1341360"/>
                </p14:xfrm>
              </p:contentPart>
            </mc:Choice>
            <mc:Fallback xmlns="">
              <p:pic>
                <p:nvPicPr>
                  <p:cNvPr id="49" name="Ink 48"/>
                  <p:cNvPicPr/>
                  <p:nvPr/>
                </p:nvPicPr>
                <p:blipFill>
                  <a:blip r:embed="rId53"/>
                  <a:stretch>
                    <a:fillRect/>
                  </a:stretch>
                </p:blipFill>
                <p:spPr>
                  <a:xfrm>
                    <a:off x="4940590" y="1299981"/>
                    <a:ext cx="1521431" cy="1402878"/>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50" name="Ink 49"/>
                  <p14:cNvContentPartPr/>
                  <p14:nvPr/>
                </p14:nvContentPartPr>
                <p14:xfrm>
                  <a:off x="4491886" y="1265940"/>
                  <a:ext cx="4425480" cy="3213720"/>
                </p14:xfrm>
              </p:contentPart>
            </mc:Choice>
            <mc:Fallback xmlns="">
              <p:pic>
                <p:nvPicPr>
                  <p:cNvPr id="50" name="Ink 49"/>
                  <p:cNvPicPr/>
                  <p:nvPr/>
                </p:nvPicPr>
                <p:blipFill>
                  <a:blip r:embed="rId55"/>
                  <a:stretch>
                    <a:fillRect/>
                  </a:stretch>
                </p:blipFill>
                <p:spPr>
                  <a:xfrm>
                    <a:off x="4462871" y="1235167"/>
                    <a:ext cx="4483511" cy="3275265"/>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51" name="Ink 50"/>
                  <p14:cNvContentPartPr/>
                  <p14:nvPr/>
                </p14:nvContentPartPr>
                <p14:xfrm>
                  <a:off x="4390726" y="2663460"/>
                  <a:ext cx="891720" cy="1638720"/>
                </p14:xfrm>
              </p:contentPart>
            </mc:Choice>
            <mc:Fallback xmlns="">
              <p:pic>
                <p:nvPicPr>
                  <p:cNvPr id="51" name="Ink 50"/>
                  <p:cNvPicPr/>
                  <p:nvPr/>
                </p:nvPicPr>
                <p:blipFill>
                  <a:blip r:embed="rId57"/>
                  <a:stretch>
                    <a:fillRect/>
                  </a:stretch>
                </p:blipFill>
                <p:spPr>
                  <a:xfrm>
                    <a:off x="4361717" y="2632692"/>
                    <a:ext cx="949739" cy="1700256"/>
                  </a:xfrm>
                  <a:prstGeom prst="rect">
                    <a:avLst/>
                  </a:prstGeom>
                </p:spPr>
              </p:pic>
            </mc:Fallback>
          </mc:AlternateContent>
        </p:grpSp>
        <p:grpSp>
          <p:nvGrpSpPr>
            <p:cNvPr id="52" name="Group 51"/>
            <p:cNvGrpSpPr/>
            <p:nvPr/>
          </p:nvGrpSpPr>
          <p:grpSpPr>
            <a:xfrm>
              <a:off x="683638" y="1545015"/>
              <a:ext cx="1114682" cy="747143"/>
              <a:chOff x="2332606" y="1129500"/>
              <a:chExt cx="6584760" cy="4413600"/>
            </a:xfrm>
          </p:grpSpPr>
          <mc:AlternateContent xmlns:mc="http://schemas.openxmlformats.org/markup-compatibility/2006" xmlns:p14="http://schemas.microsoft.com/office/powerpoint/2010/main">
            <mc:Choice Requires="p14">
              <p:contentPart p14:bwMode="auto" r:id="rId58">
                <p14:nvContentPartPr>
                  <p14:cNvPr id="53" name="Ink 52"/>
                  <p14:cNvContentPartPr/>
                  <p14:nvPr/>
                </p14:nvContentPartPr>
                <p14:xfrm>
                  <a:off x="2332606" y="1129500"/>
                  <a:ext cx="1562760" cy="1607760"/>
                </p14:xfrm>
              </p:contentPart>
            </mc:Choice>
            <mc:Fallback xmlns="">
              <p:pic>
                <p:nvPicPr>
                  <p:cNvPr id="53" name="Ink 52"/>
                  <p:cNvPicPr/>
                  <p:nvPr/>
                </p:nvPicPr>
                <p:blipFill>
                  <a:blip r:embed="rId32"/>
                  <a:stretch>
                    <a:fillRect/>
                  </a:stretch>
                </p:blipFill>
                <p:spPr>
                  <a:xfrm>
                    <a:off x="2303596" y="1098736"/>
                    <a:ext cx="1620780" cy="1669288"/>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54" name="Ink 53"/>
                  <p14:cNvContentPartPr/>
                  <p14:nvPr/>
                </p14:nvContentPartPr>
                <p14:xfrm>
                  <a:off x="3376606" y="2574540"/>
                  <a:ext cx="3215880" cy="1775520"/>
                </p14:xfrm>
              </p:contentPart>
            </mc:Choice>
            <mc:Fallback xmlns="">
              <p:pic>
                <p:nvPicPr>
                  <p:cNvPr id="54" name="Ink 53"/>
                  <p:cNvPicPr/>
                  <p:nvPr/>
                </p:nvPicPr>
                <p:blipFill>
                  <a:blip r:embed="rId34"/>
                  <a:stretch>
                    <a:fillRect/>
                  </a:stretch>
                </p:blipFill>
                <p:spPr>
                  <a:xfrm>
                    <a:off x="3347589" y="2543766"/>
                    <a:ext cx="3273915" cy="1837068"/>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55" name="Ink 54"/>
                  <p14:cNvContentPartPr/>
                  <p14:nvPr/>
                </p14:nvContentPartPr>
                <p14:xfrm>
                  <a:off x="5690326" y="2637900"/>
                  <a:ext cx="1510560" cy="2860200"/>
                </p14:xfrm>
              </p:contentPart>
            </mc:Choice>
            <mc:Fallback xmlns="">
              <p:pic>
                <p:nvPicPr>
                  <p:cNvPr id="55" name="Ink 54"/>
                  <p:cNvPicPr/>
                  <p:nvPr/>
                </p:nvPicPr>
                <p:blipFill>
                  <a:blip r:embed="rId36"/>
                  <a:stretch>
                    <a:fillRect/>
                  </a:stretch>
                </p:blipFill>
                <p:spPr>
                  <a:xfrm>
                    <a:off x="5661301" y="2607131"/>
                    <a:ext cx="1568610" cy="2921738"/>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56" name="Ink 55"/>
                  <p14:cNvContentPartPr/>
                  <p14:nvPr/>
                </p14:nvContentPartPr>
                <p14:xfrm>
                  <a:off x="3308206" y="2663460"/>
                  <a:ext cx="1584000" cy="2879640"/>
                </p14:xfrm>
              </p:contentPart>
            </mc:Choice>
            <mc:Fallback xmlns="">
              <p:pic>
                <p:nvPicPr>
                  <p:cNvPr id="56" name="Ink 55"/>
                  <p:cNvPicPr/>
                  <p:nvPr/>
                </p:nvPicPr>
                <p:blipFill>
                  <a:blip r:embed="rId24"/>
                  <a:stretch>
                    <a:fillRect/>
                  </a:stretch>
                </p:blipFill>
                <p:spPr>
                  <a:xfrm>
                    <a:off x="3279177" y="2632697"/>
                    <a:ext cx="1642059" cy="2941165"/>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57" name="Ink 56"/>
                  <p14:cNvContentPartPr/>
                  <p14:nvPr/>
                </p14:nvContentPartPr>
                <p14:xfrm>
                  <a:off x="4969606" y="1330740"/>
                  <a:ext cx="1463400" cy="1341360"/>
                </p14:xfrm>
              </p:contentPart>
            </mc:Choice>
            <mc:Fallback xmlns="">
              <p:pic>
                <p:nvPicPr>
                  <p:cNvPr id="57" name="Ink 56"/>
                  <p:cNvPicPr/>
                  <p:nvPr/>
                </p:nvPicPr>
                <p:blipFill>
                  <a:blip r:embed="rId39"/>
                  <a:stretch>
                    <a:fillRect/>
                  </a:stretch>
                </p:blipFill>
                <p:spPr>
                  <a:xfrm>
                    <a:off x="4940565" y="1299981"/>
                    <a:ext cx="1521481" cy="1402878"/>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58" name="Ink 57"/>
                  <p14:cNvContentPartPr/>
                  <p14:nvPr/>
                </p14:nvContentPartPr>
                <p14:xfrm>
                  <a:off x="4491886" y="1265940"/>
                  <a:ext cx="4425480" cy="3213720"/>
                </p14:xfrm>
              </p:contentPart>
            </mc:Choice>
            <mc:Fallback xmlns="">
              <p:pic>
                <p:nvPicPr>
                  <p:cNvPr id="58" name="Ink 57"/>
                  <p:cNvPicPr/>
                  <p:nvPr/>
                </p:nvPicPr>
                <p:blipFill>
                  <a:blip r:embed="rId64"/>
                  <a:stretch>
                    <a:fillRect/>
                  </a:stretch>
                </p:blipFill>
                <p:spPr>
                  <a:xfrm>
                    <a:off x="4462862" y="1235167"/>
                    <a:ext cx="4483527" cy="3275265"/>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59" name="Ink 58"/>
                  <p14:cNvContentPartPr/>
                  <p14:nvPr/>
                </p14:nvContentPartPr>
                <p14:xfrm>
                  <a:off x="4390726" y="2663460"/>
                  <a:ext cx="891720" cy="1638720"/>
                </p14:xfrm>
              </p:contentPart>
            </mc:Choice>
            <mc:Fallback xmlns="">
              <p:pic>
                <p:nvPicPr>
                  <p:cNvPr id="59" name="Ink 58"/>
                  <p:cNvPicPr/>
                  <p:nvPr/>
                </p:nvPicPr>
                <p:blipFill>
                  <a:blip r:embed="rId66"/>
                  <a:stretch>
                    <a:fillRect/>
                  </a:stretch>
                </p:blipFill>
                <p:spPr>
                  <a:xfrm>
                    <a:off x="4361717" y="2632692"/>
                    <a:ext cx="949739" cy="1700256"/>
                  </a:xfrm>
                  <a:prstGeom prst="rect">
                    <a:avLst/>
                  </a:prstGeom>
                </p:spPr>
              </p:pic>
            </mc:Fallback>
          </mc:AlternateContent>
        </p:grpSp>
        <p:grpSp>
          <p:nvGrpSpPr>
            <p:cNvPr id="60" name="Group 59"/>
            <p:cNvGrpSpPr/>
            <p:nvPr/>
          </p:nvGrpSpPr>
          <p:grpSpPr>
            <a:xfrm>
              <a:off x="2198494" y="1545015"/>
              <a:ext cx="1114682" cy="747143"/>
              <a:chOff x="2332606" y="1129500"/>
              <a:chExt cx="6584760" cy="4413600"/>
            </a:xfrm>
          </p:grpSpPr>
          <mc:AlternateContent xmlns:mc="http://schemas.openxmlformats.org/markup-compatibility/2006" xmlns:p14="http://schemas.microsoft.com/office/powerpoint/2010/main">
            <mc:Choice Requires="p14">
              <p:contentPart p14:bwMode="auto" r:id="rId67">
                <p14:nvContentPartPr>
                  <p14:cNvPr id="61" name="Ink 60"/>
                  <p14:cNvContentPartPr/>
                  <p14:nvPr/>
                </p14:nvContentPartPr>
                <p14:xfrm>
                  <a:off x="2332606" y="1129500"/>
                  <a:ext cx="1562760" cy="1607760"/>
                </p14:xfrm>
              </p:contentPart>
            </mc:Choice>
            <mc:Fallback xmlns="">
              <p:pic>
                <p:nvPicPr>
                  <p:cNvPr id="61" name="Ink 60"/>
                  <p:cNvPicPr/>
                  <p:nvPr/>
                </p:nvPicPr>
                <p:blipFill>
                  <a:blip r:embed="rId45"/>
                  <a:stretch>
                    <a:fillRect/>
                  </a:stretch>
                </p:blipFill>
                <p:spPr>
                  <a:xfrm>
                    <a:off x="2303596" y="1098736"/>
                    <a:ext cx="1620780" cy="1669288"/>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62" name="Ink 61"/>
                  <p14:cNvContentPartPr/>
                  <p14:nvPr/>
                </p14:nvContentPartPr>
                <p14:xfrm>
                  <a:off x="3376606" y="2574540"/>
                  <a:ext cx="3215880" cy="1775520"/>
                </p14:xfrm>
              </p:contentPart>
            </mc:Choice>
            <mc:Fallback xmlns="">
              <p:pic>
                <p:nvPicPr>
                  <p:cNvPr id="62" name="Ink 61"/>
                  <p:cNvPicPr/>
                  <p:nvPr/>
                </p:nvPicPr>
                <p:blipFill>
                  <a:blip r:embed="rId47"/>
                  <a:stretch>
                    <a:fillRect/>
                  </a:stretch>
                </p:blipFill>
                <p:spPr>
                  <a:xfrm>
                    <a:off x="3347589" y="2543766"/>
                    <a:ext cx="3273915" cy="1837068"/>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63" name="Ink 62"/>
                  <p14:cNvContentPartPr/>
                  <p14:nvPr/>
                </p14:nvContentPartPr>
                <p14:xfrm>
                  <a:off x="5690326" y="2637900"/>
                  <a:ext cx="1510560" cy="2860200"/>
                </p14:xfrm>
              </p:contentPart>
            </mc:Choice>
            <mc:Fallback xmlns="">
              <p:pic>
                <p:nvPicPr>
                  <p:cNvPr id="63" name="Ink 62"/>
                  <p:cNvPicPr/>
                  <p:nvPr/>
                </p:nvPicPr>
                <p:blipFill>
                  <a:blip r:embed="rId49"/>
                  <a:stretch>
                    <a:fillRect/>
                  </a:stretch>
                </p:blipFill>
                <p:spPr>
                  <a:xfrm>
                    <a:off x="5661301" y="2607131"/>
                    <a:ext cx="1568610" cy="2921738"/>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64" name="Ink 63"/>
                  <p14:cNvContentPartPr/>
                  <p14:nvPr/>
                </p14:nvContentPartPr>
                <p14:xfrm>
                  <a:off x="3308206" y="2663460"/>
                  <a:ext cx="1584000" cy="2879640"/>
                </p14:xfrm>
              </p:contentPart>
            </mc:Choice>
            <mc:Fallback xmlns="">
              <p:pic>
                <p:nvPicPr>
                  <p:cNvPr id="64" name="Ink 63"/>
                  <p:cNvPicPr/>
                  <p:nvPr/>
                </p:nvPicPr>
                <p:blipFill>
                  <a:blip r:embed="rId71"/>
                  <a:stretch>
                    <a:fillRect/>
                  </a:stretch>
                </p:blipFill>
                <p:spPr>
                  <a:xfrm>
                    <a:off x="3279177" y="2632697"/>
                    <a:ext cx="1642059" cy="2941165"/>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65" name="Ink 64"/>
                  <p14:cNvContentPartPr/>
                  <p14:nvPr/>
                </p14:nvContentPartPr>
                <p14:xfrm>
                  <a:off x="4969606" y="1330740"/>
                  <a:ext cx="1463400" cy="1341360"/>
                </p14:xfrm>
              </p:contentPart>
            </mc:Choice>
            <mc:Fallback xmlns="">
              <p:pic>
                <p:nvPicPr>
                  <p:cNvPr id="65" name="Ink 64"/>
                  <p:cNvPicPr/>
                  <p:nvPr/>
                </p:nvPicPr>
                <p:blipFill>
                  <a:blip r:embed="rId73"/>
                  <a:stretch>
                    <a:fillRect/>
                  </a:stretch>
                </p:blipFill>
                <p:spPr>
                  <a:xfrm>
                    <a:off x="4940590" y="1299950"/>
                    <a:ext cx="1521431" cy="1402939"/>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66" name="Ink 65"/>
                  <p14:cNvContentPartPr/>
                  <p14:nvPr/>
                </p14:nvContentPartPr>
                <p14:xfrm>
                  <a:off x="4491886" y="1265940"/>
                  <a:ext cx="4425480" cy="3213720"/>
                </p14:xfrm>
              </p:contentPart>
            </mc:Choice>
            <mc:Fallback xmlns="">
              <p:pic>
                <p:nvPicPr>
                  <p:cNvPr id="66" name="Ink 65"/>
                  <p:cNvPicPr/>
                  <p:nvPr/>
                </p:nvPicPr>
                <p:blipFill>
                  <a:blip r:embed="rId75"/>
                  <a:stretch>
                    <a:fillRect/>
                  </a:stretch>
                </p:blipFill>
                <p:spPr>
                  <a:xfrm>
                    <a:off x="4462871" y="1235167"/>
                    <a:ext cx="4483511" cy="3275265"/>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67" name="Ink 66"/>
                  <p14:cNvContentPartPr/>
                  <p14:nvPr/>
                </p14:nvContentPartPr>
                <p14:xfrm>
                  <a:off x="4390726" y="2663460"/>
                  <a:ext cx="891720" cy="1638720"/>
                </p14:xfrm>
              </p:contentPart>
            </mc:Choice>
            <mc:Fallback xmlns="">
              <p:pic>
                <p:nvPicPr>
                  <p:cNvPr id="67" name="Ink 66"/>
                  <p:cNvPicPr/>
                  <p:nvPr/>
                </p:nvPicPr>
                <p:blipFill>
                  <a:blip r:embed="rId77"/>
                  <a:stretch>
                    <a:fillRect/>
                  </a:stretch>
                </p:blipFill>
                <p:spPr>
                  <a:xfrm>
                    <a:off x="4361676" y="2632667"/>
                    <a:ext cx="949821" cy="1700306"/>
                  </a:xfrm>
                  <a:prstGeom prst="rect">
                    <a:avLst/>
                  </a:prstGeom>
                </p:spPr>
              </p:pic>
            </mc:Fallback>
          </mc:AlternateContent>
        </p:grpSp>
        <p:grpSp>
          <p:nvGrpSpPr>
            <p:cNvPr id="68" name="Group 67"/>
            <p:cNvGrpSpPr/>
            <p:nvPr/>
          </p:nvGrpSpPr>
          <p:grpSpPr>
            <a:xfrm>
              <a:off x="3700610" y="1537397"/>
              <a:ext cx="1114682" cy="747143"/>
              <a:chOff x="2332606" y="1129500"/>
              <a:chExt cx="6584760" cy="4413600"/>
            </a:xfrm>
          </p:grpSpPr>
          <mc:AlternateContent xmlns:mc="http://schemas.openxmlformats.org/markup-compatibility/2006" xmlns:p14="http://schemas.microsoft.com/office/powerpoint/2010/main">
            <mc:Choice Requires="p14">
              <p:contentPart p14:bwMode="auto" r:id="rId78">
                <p14:nvContentPartPr>
                  <p14:cNvPr id="69" name="Ink 68"/>
                  <p14:cNvContentPartPr/>
                  <p14:nvPr/>
                </p14:nvContentPartPr>
                <p14:xfrm>
                  <a:off x="2332606" y="1129500"/>
                  <a:ext cx="1562760" cy="1607760"/>
                </p14:xfrm>
              </p:contentPart>
            </mc:Choice>
            <mc:Fallback xmlns="">
              <p:pic>
                <p:nvPicPr>
                  <p:cNvPr id="69" name="Ink 68"/>
                  <p:cNvPicPr/>
                  <p:nvPr/>
                </p:nvPicPr>
                <p:blipFill>
                  <a:blip r:embed="rId79"/>
                  <a:stretch>
                    <a:fillRect/>
                  </a:stretch>
                </p:blipFill>
                <p:spPr>
                  <a:xfrm>
                    <a:off x="2303572" y="1098710"/>
                    <a:ext cx="1620827" cy="1669339"/>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70" name="Ink 69"/>
                  <p14:cNvContentPartPr/>
                  <p14:nvPr/>
                </p14:nvContentPartPr>
                <p14:xfrm>
                  <a:off x="3376606" y="2574540"/>
                  <a:ext cx="3215880" cy="1775520"/>
                </p14:xfrm>
              </p:contentPart>
            </mc:Choice>
            <mc:Fallback xmlns="">
              <p:pic>
                <p:nvPicPr>
                  <p:cNvPr id="70" name="Ink 69"/>
                  <p:cNvPicPr/>
                  <p:nvPr/>
                </p:nvPicPr>
                <p:blipFill>
                  <a:blip r:embed="rId81"/>
                  <a:stretch>
                    <a:fillRect/>
                  </a:stretch>
                </p:blipFill>
                <p:spPr>
                  <a:xfrm>
                    <a:off x="3347589" y="2543789"/>
                    <a:ext cx="3273915" cy="1837021"/>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71" name="Ink 70"/>
                  <p14:cNvContentPartPr/>
                  <p14:nvPr/>
                </p14:nvContentPartPr>
                <p14:xfrm>
                  <a:off x="5690326" y="2637900"/>
                  <a:ext cx="1510560" cy="2860200"/>
                </p14:xfrm>
              </p:contentPart>
            </mc:Choice>
            <mc:Fallback xmlns="">
              <p:pic>
                <p:nvPicPr>
                  <p:cNvPr id="71" name="Ink 70"/>
                  <p:cNvPicPr/>
                  <p:nvPr/>
                </p:nvPicPr>
                <p:blipFill>
                  <a:blip r:embed="rId83"/>
                  <a:stretch>
                    <a:fillRect/>
                  </a:stretch>
                </p:blipFill>
                <p:spPr>
                  <a:xfrm>
                    <a:off x="5661301" y="2607131"/>
                    <a:ext cx="1568610" cy="2921738"/>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72" name="Ink 71"/>
                  <p14:cNvContentPartPr/>
                  <p14:nvPr/>
                </p14:nvContentPartPr>
                <p14:xfrm>
                  <a:off x="3308206" y="2663460"/>
                  <a:ext cx="1584000" cy="2879640"/>
                </p14:xfrm>
              </p:contentPart>
            </mc:Choice>
            <mc:Fallback xmlns="">
              <p:pic>
                <p:nvPicPr>
                  <p:cNvPr id="72" name="Ink 71"/>
                  <p:cNvPicPr/>
                  <p:nvPr/>
                </p:nvPicPr>
                <p:blipFill>
                  <a:blip r:embed="rId71"/>
                  <a:stretch>
                    <a:fillRect/>
                  </a:stretch>
                </p:blipFill>
                <p:spPr>
                  <a:xfrm>
                    <a:off x="3279177" y="2632697"/>
                    <a:ext cx="1642059" cy="2941165"/>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73" name="Ink 72"/>
                  <p14:cNvContentPartPr/>
                  <p14:nvPr/>
                </p14:nvContentPartPr>
                <p14:xfrm>
                  <a:off x="4969606" y="1330740"/>
                  <a:ext cx="1463400" cy="1341360"/>
                </p14:xfrm>
              </p:contentPart>
            </mc:Choice>
            <mc:Fallback xmlns="">
              <p:pic>
                <p:nvPicPr>
                  <p:cNvPr id="73" name="Ink 72"/>
                  <p:cNvPicPr/>
                  <p:nvPr/>
                </p:nvPicPr>
                <p:blipFill>
                  <a:blip r:embed="rId86"/>
                  <a:stretch>
                    <a:fillRect/>
                  </a:stretch>
                </p:blipFill>
                <p:spPr>
                  <a:xfrm>
                    <a:off x="4940590" y="1299981"/>
                    <a:ext cx="1521431" cy="1402878"/>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74" name="Ink 73"/>
                  <p14:cNvContentPartPr/>
                  <p14:nvPr/>
                </p14:nvContentPartPr>
                <p14:xfrm>
                  <a:off x="4491886" y="1265940"/>
                  <a:ext cx="4425480" cy="3213720"/>
                </p14:xfrm>
              </p:contentPart>
            </mc:Choice>
            <mc:Fallback xmlns="">
              <p:pic>
                <p:nvPicPr>
                  <p:cNvPr id="74" name="Ink 73"/>
                  <p:cNvPicPr/>
                  <p:nvPr/>
                </p:nvPicPr>
                <p:blipFill>
                  <a:blip r:embed="rId75"/>
                  <a:stretch>
                    <a:fillRect/>
                  </a:stretch>
                </p:blipFill>
                <p:spPr>
                  <a:xfrm>
                    <a:off x="4462871" y="1235167"/>
                    <a:ext cx="4483511" cy="3275265"/>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75" name="Ink 74"/>
                  <p14:cNvContentPartPr/>
                  <p14:nvPr/>
                </p14:nvContentPartPr>
                <p14:xfrm>
                  <a:off x="4390726" y="2663460"/>
                  <a:ext cx="891720" cy="1638720"/>
                </p14:xfrm>
              </p:contentPart>
            </mc:Choice>
            <mc:Fallback xmlns="">
              <p:pic>
                <p:nvPicPr>
                  <p:cNvPr id="75" name="Ink 74"/>
                  <p:cNvPicPr/>
                  <p:nvPr/>
                </p:nvPicPr>
                <p:blipFill>
                  <a:blip r:embed="rId89"/>
                  <a:stretch>
                    <a:fillRect/>
                  </a:stretch>
                </p:blipFill>
                <p:spPr>
                  <a:xfrm>
                    <a:off x="4361717" y="2632692"/>
                    <a:ext cx="949739" cy="1700256"/>
                  </a:xfrm>
                  <a:prstGeom prst="rect">
                    <a:avLst/>
                  </a:prstGeom>
                </p:spPr>
              </p:pic>
            </mc:Fallback>
          </mc:AlternateContent>
        </p:grpSp>
        <p:grpSp>
          <p:nvGrpSpPr>
            <p:cNvPr id="76" name="Group 75"/>
            <p:cNvGrpSpPr/>
            <p:nvPr/>
          </p:nvGrpSpPr>
          <p:grpSpPr>
            <a:xfrm>
              <a:off x="5215466" y="1537397"/>
              <a:ext cx="1114682" cy="747143"/>
              <a:chOff x="2332606" y="1129500"/>
              <a:chExt cx="6584760" cy="4413600"/>
            </a:xfrm>
          </p:grpSpPr>
          <mc:AlternateContent xmlns:mc="http://schemas.openxmlformats.org/markup-compatibility/2006" xmlns:p14="http://schemas.microsoft.com/office/powerpoint/2010/main">
            <mc:Choice Requires="p14">
              <p:contentPart p14:bwMode="auto" r:id="rId90">
                <p14:nvContentPartPr>
                  <p14:cNvPr id="77" name="Ink 76"/>
                  <p14:cNvContentPartPr/>
                  <p14:nvPr/>
                </p14:nvContentPartPr>
                <p14:xfrm>
                  <a:off x="2332606" y="1129500"/>
                  <a:ext cx="1562760" cy="1607760"/>
                </p14:xfrm>
              </p:contentPart>
            </mc:Choice>
            <mc:Fallback xmlns="">
              <p:pic>
                <p:nvPicPr>
                  <p:cNvPr id="77" name="Ink 76"/>
                  <p:cNvPicPr/>
                  <p:nvPr/>
                </p:nvPicPr>
                <p:blipFill>
                  <a:blip r:embed="rId91"/>
                  <a:stretch>
                    <a:fillRect/>
                  </a:stretch>
                </p:blipFill>
                <p:spPr>
                  <a:xfrm>
                    <a:off x="2303572" y="1098710"/>
                    <a:ext cx="1620827" cy="1669339"/>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78" name="Ink 77"/>
                  <p14:cNvContentPartPr/>
                  <p14:nvPr/>
                </p14:nvContentPartPr>
                <p14:xfrm>
                  <a:off x="3376606" y="2574540"/>
                  <a:ext cx="3215880" cy="1775520"/>
                </p14:xfrm>
              </p:contentPart>
            </mc:Choice>
            <mc:Fallback xmlns="">
              <p:pic>
                <p:nvPicPr>
                  <p:cNvPr id="78" name="Ink 77"/>
                  <p:cNvPicPr/>
                  <p:nvPr/>
                </p:nvPicPr>
                <p:blipFill>
                  <a:blip r:embed="rId93"/>
                  <a:stretch>
                    <a:fillRect/>
                  </a:stretch>
                </p:blipFill>
                <p:spPr>
                  <a:xfrm>
                    <a:off x="3347589" y="2543766"/>
                    <a:ext cx="3273915" cy="1837068"/>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79" name="Ink 78"/>
                  <p14:cNvContentPartPr/>
                  <p14:nvPr/>
                </p14:nvContentPartPr>
                <p14:xfrm>
                  <a:off x="5690326" y="2637900"/>
                  <a:ext cx="1510560" cy="2860200"/>
                </p14:xfrm>
              </p:contentPart>
            </mc:Choice>
            <mc:Fallback xmlns="">
              <p:pic>
                <p:nvPicPr>
                  <p:cNvPr id="79" name="Ink 78"/>
                  <p:cNvPicPr/>
                  <p:nvPr/>
                </p:nvPicPr>
                <p:blipFill>
                  <a:blip r:embed="rId95"/>
                  <a:stretch>
                    <a:fillRect/>
                  </a:stretch>
                </p:blipFill>
                <p:spPr>
                  <a:xfrm>
                    <a:off x="5661301" y="2607131"/>
                    <a:ext cx="1568610" cy="2921738"/>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80" name="Ink 79"/>
                  <p14:cNvContentPartPr/>
                  <p14:nvPr/>
                </p14:nvContentPartPr>
                <p14:xfrm>
                  <a:off x="3308206" y="2663460"/>
                  <a:ext cx="1584000" cy="2879640"/>
                </p14:xfrm>
              </p:contentPart>
            </mc:Choice>
            <mc:Fallback xmlns="">
              <p:pic>
                <p:nvPicPr>
                  <p:cNvPr id="80" name="Ink 79"/>
                  <p:cNvPicPr/>
                  <p:nvPr/>
                </p:nvPicPr>
                <p:blipFill>
                  <a:blip r:embed="rId97"/>
                  <a:stretch>
                    <a:fillRect/>
                  </a:stretch>
                </p:blipFill>
                <p:spPr>
                  <a:xfrm>
                    <a:off x="3279177" y="2632697"/>
                    <a:ext cx="1642059" cy="2941165"/>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81" name="Ink 80"/>
                  <p14:cNvContentPartPr/>
                  <p14:nvPr/>
                </p14:nvContentPartPr>
                <p14:xfrm>
                  <a:off x="4969606" y="1330740"/>
                  <a:ext cx="1463400" cy="1341360"/>
                </p14:xfrm>
              </p:contentPart>
            </mc:Choice>
            <mc:Fallback xmlns="">
              <p:pic>
                <p:nvPicPr>
                  <p:cNvPr id="81" name="Ink 80"/>
                  <p:cNvPicPr/>
                  <p:nvPr/>
                </p:nvPicPr>
                <p:blipFill>
                  <a:blip r:embed="rId99"/>
                  <a:stretch>
                    <a:fillRect/>
                  </a:stretch>
                </p:blipFill>
                <p:spPr>
                  <a:xfrm>
                    <a:off x="4940590" y="1299950"/>
                    <a:ext cx="1521431" cy="1402939"/>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82" name="Ink 81"/>
                  <p14:cNvContentPartPr/>
                  <p14:nvPr/>
                </p14:nvContentPartPr>
                <p14:xfrm>
                  <a:off x="4491886" y="1265940"/>
                  <a:ext cx="4425480" cy="3213720"/>
                </p14:xfrm>
              </p:contentPart>
            </mc:Choice>
            <mc:Fallback xmlns="">
              <p:pic>
                <p:nvPicPr>
                  <p:cNvPr id="82" name="Ink 81"/>
                  <p:cNvPicPr/>
                  <p:nvPr/>
                </p:nvPicPr>
                <p:blipFill>
                  <a:blip r:embed="rId101"/>
                  <a:stretch>
                    <a:fillRect/>
                  </a:stretch>
                </p:blipFill>
                <p:spPr>
                  <a:xfrm>
                    <a:off x="4462862" y="1235167"/>
                    <a:ext cx="4483527" cy="3275265"/>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83" name="Ink 82"/>
                  <p14:cNvContentPartPr/>
                  <p14:nvPr/>
                </p14:nvContentPartPr>
                <p14:xfrm>
                  <a:off x="4390726" y="2663460"/>
                  <a:ext cx="891720" cy="1638720"/>
                </p14:xfrm>
              </p:contentPart>
            </mc:Choice>
            <mc:Fallback xmlns="">
              <p:pic>
                <p:nvPicPr>
                  <p:cNvPr id="83" name="Ink 82"/>
                  <p:cNvPicPr/>
                  <p:nvPr/>
                </p:nvPicPr>
                <p:blipFill>
                  <a:blip r:embed="rId103"/>
                  <a:stretch>
                    <a:fillRect/>
                  </a:stretch>
                </p:blipFill>
                <p:spPr>
                  <a:xfrm>
                    <a:off x="4361676" y="2632692"/>
                    <a:ext cx="949821" cy="1700256"/>
                  </a:xfrm>
                  <a:prstGeom prst="rect">
                    <a:avLst/>
                  </a:prstGeom>
                </p:spPr>
              </p:pic>
            </mc:Fallback>
          </mc:AlternateContent>
        </p:grpSp>
        <p:grpSp>
          <p:nvGrpSpPr>
            <p:cNvPr id="84" name="Group 83"/>
            <p:cNvGrpSpPr/>
            <p:nvPr/>
          </p:nvGrpSpPr>
          <p:grpSpPr>
            <a:xfrm>
              <a:off x="680695" y="2573768"/>
              <a:ext cx="1114682" cy="747143"/>
              <a:chOff x="2332606" y="1129500"/>
              <a:chExt cx="6584760" cy="4413600"/>
            </a:xfrm>
          </p:grpSpPr>
          <mc:AlternateContent xmlns:mc="http://schemas.openxmlformats.org/markup-compatibility/2006" xmlns:p14="http://schemas.microsoft.com/office/powerpoint/2010/main">
            <mc:Choice Requires="p14">
              <p:contentPart p14:bwMode="auto" r:id="rId104">
                <p14:nvContentPartPr>
                  <p14:cNvPr id="85" name="Ink 84"/>
                  <p14:cNvContentPartPr/>
                  <p14:nvPr/>
                </p14:nvContentPartPr>
                <p14:xfrm>
                  <a:off x="2332606" y="1129500"/>
                  <a:ext cx="1562760" cy="1607760"/>
                </p14:xfrm>
              </p:contentPart>
            </mc:Choice>
            <mc:Fallback xmlns="">
              <p:pic>
                <p:nvPicPr>
                  <p:cNvPr id="85" name="Ink 84"/>
                  <p:cNvPicPr/>
                  <p:nvPr/>
                </p:nvPicPr>
                <p:blipFill>
                  <a:blip r:embed="rId32"/>
                  <a:stretch>
                    <a:fillRect/>
                  </a:stretch>
                </p:blipFill>
                <p:spPr>
                  <a:xfrm>
                    <a:off x="2303596" y="1098736"/>
                    <a:ext cx="1620780" cy="1669288"/>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86" name="Ink 85"/>
                  <p14:cNvContentPartPr/>
                  <p14:nvPr/>
                </p14:nvContentPartPr>
                <p14:xfrm>
                  <a:off x="3376606" y="2574540"/>
                  <a:ext cx="3215880" cy="1775520"/>
                </p14:xfrm>
              </p:contentPart>
            </mc:Choice>
            <mc:Fallback xmlns="">
              <p:pic>
                <p:nvPicPr>
                  <p:cNvPr id="86" name="Ink 85"/>
                  <p:cNvPicPr/>
                  <p:nvPr/>
                </p:nvPicPr>
                <p:blipFill>
                  <a:blip r:embed="rId34"/>
                  <a:stretch>
                    <a:fillRect/>
                  </a:stretch>
                </p:blipFill>
                <p:spPr>
                  <a:xfrm>
                    <a:off x="3347589" y="2543766"/>
                    <a:ext cx="3273915" cy="1837068"/>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87" name="Ink 86"/>
                  <p14:cNvContentPartPr/>
                  <p14:nvPr/>
                </p14:nvContentPartPr>
                <p14:xfrm>
                  <a:off x="5690326" y="2637900"/>
                  <a:ext cx="1510560" cy="2860200"/>
                </p14:xfrm>
              </p:contentPart>
            </mc:Choice>
            <mc:Fallback xmlns="">
              <p:pic>
                <p:nvPicPr>
                  <p:cNvPr id="87" name="Ink 86"/>
                  <p:cNvPicPr/>
                  <p:nvPr/>
                </p:nvPicPr>
                <p:blipFill>
                  <a:blip r:embed="rId36"/>
                  <a:stretch>
                    <a:fillRect/>
                  </a:stretch>
                </p:blipFill>
                <p:spPr>
                  <a:xfrm>
                    <a:off x="5661301" y="2607131"/>
                    <a:ext cx="1568610" cy="2921738"/>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88" name="Ink 87"/>
                  <p14:cNvContentPartPr/>
                  <p14:nvPr/>
                </p14:nvContentPartPr>
                <p14:xfrm>
                  <a:off x="3308206" y="2663460"/>
                  <a:ext cx="1584000" cy="2879640"/>
                </p14:xfrm>
              </p:contentPart>
            </mc:Choice>
            <mc:Fallback xmlns="">
              <p:pic>
                <p:nvPicPr>
                  <p:cNvPr id="88" name="Ink 87"/>
                  <p:cNvPicPr/>
                  <p:nvPr/>
                </p:nvPicPr>
                <p:blipFill>
                  <a:blip r:embed="rId108"/>
                  <a:stretch>
                    <a:fillRect/>
                  </a:stretch>
                </p:blipFill>
                <p:spPr>
                  <a:xfrm>
                    <a:off x="3279177" y="2632697"/>
                    <a:ext cx="1642059" cy="2941165"/>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89" name="Ink 88"/>
                  <p14:cNvContentPartPr/>
                  <p14:nvPr/>
                </p14:nvContentPartPr>
                <p14:xfrm>
                  <a:off x="4969606" y="1330740"/>
                  <a:ext cx="1463400" cy="1341360"/>
                </p14:xfrm>
              </p:contentPart>
            </mc:Choice>
            <mc:Fallback xmlns="">
              <p:pic>
                <p:nvPicPr>
                  <p:cNvPr id="89" name="Ink 88"/>
                  <p:cNvPicPr/>
                  <p:nvPr/>
                </p:nvPicPr>
                <p:blipFill>
                  <a:blip r:embed="rId39"/>
                  <a:stretch>
                    <a:fillRect/>
                  </a:stretch>
                </p:blipFill>
                <p:spPr>
                  <a:xfrm>
                    <a:off x="4940565" y="1299981"/>
                    <a:ext cx="1521481" cy="1402878"/>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90" name="Ink 89"/>
                  <p14:cNvContentPartPr/>
                  <p14:nvPr/>
                </p14:nvContentPartPr>
                <p14:xfrm>
                  <a:off x="4491886" y="1265940"/>
                  <a:ext cx="4425480" cy="3213720"/>
                </p14:xfrm>
              </p:contentPart>
            </mc:Choice>
            <mc:Fallback xmlns="">
              <p:pic>
                <p:nvPicPr>
                  <p:cNvPr id="90" name="Ink 89"/>
                  <p:cNvPicPr/>
                  <p:nvPr/>
                </p:nvPicPr>
                <p:blipFill>
                  <a:blip r:embed="rId111"/>
                  <a:stretch>
                    <a:fillRect/>
                  </a:stretch>
                </p:blipFill>
                <p:spPr>
                  <a:xfrm>
                    <a:off x="4462871" y="1235167"/>
                    <a:ext cx="4483511" cy="3275265"/>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91" name="Ink 90"/>
                  <p14:cNvContentPartPr/>
                  <p14:nvPr/>
                </p14:nvContentPartPr>
                <p14:xfrm>
                  <a:off x="4390726" y="2663460"/>
                  <a:ext cx="891720" cy="1638720"/>
                </p14:xfrm>
              </p:contentPart>
            </mc:Choice>
            <mc:Fallback xmlns="">
              <p:pic>
                <p:nvPicPr>
                  <p:cNvPr id="91" name="Ink 90"/>
                  <p:cNvPicPr/>
                  <p:nvPr/>
                </p:nvPicPr>
                <p:blipFill>
                  <a:blip r:embed="rId43"/>
                  <a:stretch>
                    <a:fillRect/>
                  </a:stretch>
                </p:blipFill>
                <p:spPr>
                  <a:xfrm>
                    <a:off x="4361676" y="2632692"/>
                    <a:ext cx="949821" cy="1700256"/>
                  </a:xfrm>
                  <a:prstGeom prst="rect">
                    <a:avLst/>
                  </a:prstGeom>
                </p:spPr>
              </p:pic>
            </mc:Fallback>
          </mc:AlternateContent>
        </p:grpSp>
        <p:grpSp>
          <p:nvGrpSpPr>
            <p:cNvPr id="92" name="Group 91"/>
            <p:cNvGrpSpPr/>
            <p:nvPr/>
          </p:nvGrpSpPr>
          <p:grpSpPr>
            <a:xfrm>
              <a:off x="2195551" y="2573768"/>
              <a:ext cx="1114682" cy="747143"/>
              <a:chOff x="2332606" y="1129500"/>
              <a:chExt cx="6584760" cy="4413600"/>
            </a:xfrm>
          </p:grpSpPr>
          <mc:AlternateContent xmlns:mc="http://schemas.openxmlformats.org/markup-compatibility/2006" xmlns:p14="http://schemas.microsoft.com/office/powerpoint/2010/main">
            <mc:Choice Requires="p14">
              <p:contentPart p14:bwMode="auto" r:id="rId113">
                <p14:nvContentPartPr>
                  <p14:cNvPr id="93" name="Ink 92"/>
                  <p14:cNvContentPartPr/>
                  <p14:nvPr/>
                </p14:nvContentPartPr>
                <p14:xfrm>
                  <a:off x="2332606" y="1129500"/>
                  <a:ext cx="1562760" cy="1607760"/>
                </p14:xfrm>
              </p:contentPart>
            </mc:Choice>
            <mc:Fallback xmlns="">
              <p:pic>
                <p:nvPicPr>
                  <p:cNvPr id="93" name="Ink 92"/>
                  <p:cNvPicPr/>
                  <p:nvPr/>
                </p:nvPicPr>
                <p:blipFill>
                  <a:blip r:embed="rId45"/>
                  <a:stretch>
                    <a:fillRect/>
                  </a:stretch>
                </p:blipFill>
                <p:spPr>
                  <a:xfrm>
                    <a:off x="2303596" y="1098736"/>
                    <a:ext cx="1620780" cy="1669288"/>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94" name="Ink 93"/>
                  <p14:cNvContentPartPr/>
                  <p14:nvPr/>
                </p14:nvContentPartPr>
                <p14:xfrm>
                  <a:off x="3376606" y="2574540"/>
                  <a:ext cx="3215880" cy="1775520"/>
                </p14:xfrm>
              </p:contentPart>
            </mc:Choice>
            <mc:Fallback xmlns="">
              <p:pic>
                <p:nvPicPr>
                  <p:cNvPr id="94" name="Ink 93"/>
                  <p:cNvPicPr/>
                  <p:nvPr/>
                </p:nvPicPr>
                <p:blipFill>
                  <a:blip r:embed="rId47"/>
                  <a:stretch>
                    <a:fillRect/>
                  </a:stretch>
                </p:blipFill>
                <p:spPr>
                  <a:xfrm>
                    <a:off x="3347589" y="2543766"/>
                    <a:ext cx="3273915" cy="1837068"/>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95" name="Ink 94"/>
                  <p14:cNvContentPartPr/>
                  <p14:nvPr/>
                </p14:nvContentPartPr>
                <p14:xfrm>
                  <a:off x="5690326" y="2637900"/>
                  <a:ext cx="1510560" cy="2860200"/>
                </p14:xfrm>
              </p:contentPart>
            </mc:Choice>
            <mc:Fallback xmlns="">
              <p:pic>
                <p:nvPicPr>
                  <p:cNvPr id="95" name="Ink 94"/>
                  <p:cNvPicPr/>
                  <p:nvPr/>
                </p:nvPicPr>
                <p:blipFill>
                  <a:blip r:embed="rId116"/>
                  <a:stretch>
                    <a:fillRect/>
                  </a:stretch>
                </p:blipFill>
                <p:spPr>
                  <a:xfrm>
                    <a:off x="5661325" y="2607131"/>
                    <a:ext cx="1568561" cy="2921738"/>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96" name="Ink 95"/>
                  <p14:cNvContentPartPr/>
                  <p14:nvPr/>
                </p14:nvContentPartPr>
                <p14:xfrm>
                  <a:off x="3308206" y="2663460"/>
                  <a:ext cx="1584000" cy="2879640"/>
                </p14:xfrm>
              </p:contentPart>
            </mc:Choice>
            <mc:Fallback xmlns="">
              <p:pic>
                <p:nvPicPr>
                  <p:cNvPr id="96" name="Ink 95"/>
                  <p:cNvPicPr/>
                  <p:nvPr/>
                </p:nvPicPr>
                <p:blipFill>
                  <a:blip r:embed="rId118"/>
                  <a:stretch>
                    <a:fillRect/>
                  </a:stretch>
                </p:blipFill>
                <p:spPr>
                  <a:xfrm>
                    <a:off x="3279177" y="2632697"/>
                    <a:ext cx="1642059" cy="2941165"/>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97" name="Ink 96"/>
                  <p14:cNvContentPartPr/>
                  <p14:nvPr/>
                </p14:nvContentPartPr>
                <p14:xfrm>
                  <a:off x="4969606" y="1330740"/>
                  <a:ext cx="1463400" cy="1341360"/>
                </p14:xfrm>
              </p:contentPart>
            </mc:Choice>
            <mc:Fallback xmlns="">
              <p:pic>
                <p:nvPicPr>
                  <p:cNvPr id="97" name="Ink 96"/>
                  <p:cNvPicPr/>
                  <p:nvPr/>
                </p:nvPicPr>
                <p:blipFill>
                  <a:blip r:embed="rId53"/>
                  <a:stretch>
                    <a:fillRect/>
                  </a:stretch>
                </p:blipFill>
                <p:spPr>
                  <a:xfrm>
                    <a:off x="4940590" y="1299981"/>
                    <a:ext cx="1521431" cy="1402878"/>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98" name="Ink 97"/>
                  <p14:cNvContentPartPr/>
                  <p14:nvPr/>
                </p14:nvContentPartPr>
                <p14:xfrm>
                  <a:off x="4491886" y="1265940"/>
                  <a:ext cx="4425480" cy="3213720"/>
                </p14:xfrm>
              </p:contentPart>
            </mc:Choice>
            <mc:Fallback xmlns="">
              <p:pic>
                <p:nvPicPr>
                  <p:cNvPr id="98" name="Ink 97"/>
                  <p:cNvPicPr/>
                  <p:nvPr/>
                </p:nvPicPr>
                <p:blipFill>
                  <a:blip r:embed="rId75"/>
                  <a:stretch>
                    <a:fillRect/>
                  </a:stretch>
                </p:blipFill>
                <p:spPr>
                  <a:xfrm>
                    <a:off x="4462871" y="1235167"/>
                    <a:ext cx="4483511" cy="3275265"/>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99" name="Ink 98"/>
                  <p14:cNvContentPartPr/>
                  <p14:nvPr/>
                </p14:nvContentPartPr>
                <p14:xfrm>
                  <a:off x="4390726" y="2663460"/>
                  <a:ext cx="891720" cy="1638720"/>
                </p14:xfrm>
              </p:contentPart>
            </mc:Choice>
            <mc:Fallback xmlns="">
              <p:pic>
                <p:nvPicPr>
                  <p:cNvPr id="99" name="Ink 98"/>
                  <p:cNvPicPr/>
                  <p:nvPr/>
                </p:nvPicPr>
                <p:blipFill>
                  <a:blip r:embed="rId57"/>
                  <a:stretch>
                    <a:fillRect/>
                  </a:stretch>
                </p:blipFill>
                <p:spPr>
                  <a:xfrm>
                    <a:off x="4361717" y="2632692"/>
                    <a:ext cx="949739" cy="1700256"/>
                  </a:xfrm>
                  <a:prstGeom prst="rect">
                    <a:avLst/>
                  </a:prstGeom>
                </p:spPr>
              </p:pic>
            </mc:Fallback>
          </mc:AlternateContent>
        </p:grpSp>
        <p:grpSp>
          <p:nvGrpSpPr>
            <p:cNvPr id="100" name="Group 99"/>
            <p:cNvGrpSpPr/>
            <p:nvPr/>
          </p:nvGrpSpPr>
          <p:grpSpPr>
            <a:xfrm>
              <a:off x="3697667" y="2566150"/>
              <a:ext cx="1114682" cy="747143"/>
              <a:chOff x="2332606" y="1129500"/>
              <a:chExt cx="6584760" cy="4413600"/>
            </a:xfrm>
          </p:grpSpPr>
          <mc:AlternateContent xmlns:mc="http://schemas.openxmlformats.org/markup-compatibility/2006" xmlns:p14="http://schemas.microsoft.com/office/powerpoint/2010/main">
            <mc:Choice Requires="p14">
              <p:contentPart p14:bwMode="auto" r:id="rId122">
                <p14:nvContentPartPr>
                  <p14:cNvPr id="101" name="Ink 100"/>
                  <p14:cNvContentPartPr/>
                  <p14:nvPr/>
                </p14:nvContentPartPr>
                <p14:xfrm>
                  <a:off x="2332606" y="1129500"/>
                  <a:ext cx="1562760" cy="1607760"/>
                </p14:xfrm>
              </p:contentPart>
            </mc:Choice>
            <mc:Fallback xmlns="">
              <p:pic>
                <p:nvPicPr>
                  <p:cNvPr id="101" name="Ink 100"/>
                  <p:cNvPicPr/>
                  <p:nvPr/>
                </p:nvPicPr>
                <p:blipFill>
                  <a:blip r:embed="rId123"/>
                  <a:stretch>
                    <a:fillRect/>
                  </a:stretch>
                </p:blipFill>
                <p:spPr>
                  <a:xfrm>
                    <a:off x="2303596" y="1098710"/>
                    <a:ext cx="1620780" cy="1669339"/>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02" name="Ink 101"/>
                  <p14:cNvContentPartPr/>
                  <p14:nvPr/>
                </p14:nvContentPartPr>
                <p14:xfrm>
                  <a:off x="3376606" y="2574540"/>
                  <a:ext cx="3215880" cy="1775520"/>
                </p14:xfrm>
              </p:contentPart>
            </mc:Choice>
            <mc:Fallback xmlns="">
              <p:pic>
                <p:nvPicPr>
                  <p:cNvPr id="102" name="Ink 101"/>
                  <p:cNvPicPr/>
                  <p:nvPr/>
                </p:nvPicPr>
                <p:blipFill>
                  <a:blip r:embed="rId47"/>
                  <a:stretch>
                    <a:fillRect/>
                  </a:stretch>
                </p:blipFill>
                <p:spPr>
                  <a:xfrm>
                    <a:off x="3347589" y="2543766"/>
                    <a:ext cx="3273915" cy="1837068"/>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03" name="Ink 102"/>
                  <p14:cNvContentPartPr/>
                  <p14:nvPr/>
                </p14:nvContentPartPr>
                <p14:xfrm>
                  <a:off x="5690326" y="2637900"/>
                  <a:ext cx="1510560" cy="2860200"/>
                </p14:xfrm>
              </p:contentPart>
            </mc:Choice>
            <mc:Fallback xmlns="">
              <p:pic>
                <p:nvPicPr>
                  <p:cNvPr id="103" name="Ink 102"/>
                  <p:cNvPicPr/>
                  <p:nvPr/>
                </p:nvPicPr>
                <p:blipFill>
                  <a:blip r:embed="rId126"/>
                  <a:stretch>
                    <a:fillRect/>
                  </a:stretch>
                </p:blipFill>
                <p:spPr>
                  <a:xfrm>
                    <a:off x="5661301" y="2607145"/>
                    <a:ext cx="1568610" cy="292171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04" name="Ink 103"/>
                  <p14:cNvContentPartPr/>
                  <p14:nvPr/>
                </p14:nvContentPartPr>
                <p14:xfrm>
                  <a:off x="3308206" y="2663460"/>
                  <a:ext cx="1584000" cy="2879640"/>
                </p14:xfrm>
              </p:contentPart>
            </mc:Choice>
            <mc:Fallback xmlns="">
              <p:pic>
                <p:nvPicPr>
                  <p:cNvPr id="104" name="Ink 103"/>
                  <p:cNvPicPr/>
                  <p:nvPr/>
                </p:nvPicPr>
                <p:blipFill>
                  <a:blip r:embed="rId128"/>
                  <a:stretch>
                    <a:fillRect/>
                  </a:stretch>
                </p:blipFill>
                <p:spPr>
                  <a:xfrm>
                    <a:off x="3279200" y="2632683"/>
                    <a:ext cx="1642013" cy="2941194"/>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05" name="Ink 104"/>
                  <p14:cNvContentPartPr/>
                  <p14:nvPr/>
                </p14:nvContentPartPr>
                <p14:xfrm>
                  <a:off x="4969606" y="1330740"/>
                  <a:ext cx="1463400" cy="1341360"/>
                </p14:xfrm>
              </p:contentPart>
            </mc:Choice>
            <mc:Fallback xmlns="">
              <p:pic>
                <p:nvPicPr>
                  <p:cNvPr id="105" name="Ink 104"/>
                  <p:cNvPicPr/>
                  <p:nvPr/>
                </p:nvPicPr>
                <p:blipFill>
                  <a:blip r:embed="rId73"/>
                  <a:stretch>
                    <a:fillRect/>
                  </a:stretch>
                </p:blipFill>
                <p:spPr>
                  <a:xfrm>
                    <a:off x="4940590" y="1299950"/>
                    <a:ext cx="1521431" cy="1402939"/>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06" name="Ink 105"/>
                  <p14:cNvContentPartPr/>
                  <p14:nvPr/>
                </p14:nvContentPartPr>
                <p14:xfrm>
                  <a:off x="4491886" y="1265940"/>
                  <a:ext cx="4425480" cy="3213720"/>
                </p14:xfrm>
              </p:contentPart>
            </mc:Choice>
            <mc:Fallback xmlns="">
              <p:pic>
                <p:nvPicPr>
                  <p:cNvPr id="106" name="Ink 105"/>
                  <p:cNvPicPr/>
                  <p:nvPr/>
                </p:nvPicPr>
                <p:blipFill>
                  <a:blip r:embed="rId131"/>
                  <a:stretch>
                    <a:fillRect/>
                  </a:stretch>
                </p:blipFill>
                <p:spPr>
                  <a:xfrm>
                    <a:off x="4462871" y="1235167"/>
                    <a:ext cx="4483511" cy="3275265"/>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07" name="Ink 106"/>
                  <p14:cNvContentPartPr/>
                  <p14:nvPr/>
                </p14:nvContentPartPr>
                <p14:xfrm>
                  <a:off x="4390726" y="2663460"/>
                  <a:ext cx="891720" cy="1638720"/>
                </p14:xfrm>
              </p:contentPart>
            </mc:Choice>
            <mc:Fallback xmlns="">
              <p:pic>
                <p:nvPicPr>
                  <p:cNvPr id="107" name="Ink 106"/>
                  <p:cNvPicPr/>
                  <p:nvPr/>
                </p:nvPicPr>
                <p:blipFill>
                  <a:blip r:embed="rId57"/>
                  <a:stretch>
                    <a:fillRect/>
                  </a:stretch>
                </p:blipFill>
                <p:spPr>
                  <a:xfrm>
                    <a:off x="4361717" y="2632692"/>
                    <a:ext cx="949739" cy="1700256"/>
                  </a:xfrm>
                  <a:prstGeom prst="rect">
                    <a:avLst/>
                  </a:prstGeom>
                </p:spPr>
              </p:pic>
            </mc:Fallback>
          </mc:AlternateContent>
        </p:grpSp>
        <p:grpSp>
          <p:nvGrpSpPr>
            <p:cNvPr id="108" name="Group 107"/>
            <p:cNvGrpSpPr/>
            <p:nvPr/>
          </p:nvGrpSpPr>
          <p:grpSpPr>
            <a:xfrm>
              <a:off x="5212523" y="2566150"/>
              <a:ext cx="1114682" cy="747143"/>
              <a:chOff x="2332606" y="1129500"/>
              <a:chExt cx="6584760" cy="4413600"/>
            </a:xfrm>
          </p:grpSpPr>
          <mc:AlternateContent xmlns:mc="http://schemas.openxmlformats.org/markup-compatibility/2006" xmlns:p14="http://schemas.microsoft.com/office/powerpoint/2010/main">
            <mc:Choice Requires="p14">
              <p:contentPart p14:bwMode="auto" r:id="rId133">
                <p14:nvContentPartPr>
                  <p14:cNvPr id="109" name="Ink 108"/>
                  <p14:cNvContentPartPr/>
                  <p14:nvPr/>
                </p14:nvContentPartPr>
                <p14:xfrm>
                  <a:off x="2332606" y="1129500"/>
                  <a:ext cx="1562760" cy="1607760"/>
                </p14:xfrm>
              </p:contentPart>
            </mc:Choice>
            <mc:Fallback xmlns="">
              <p:pic>
                <p:nvPicPr>
                  <p:cNvPr id="109" name="Ink 108"/>
                  <p:cNvPicPr/>
                  <p:nvPr/>
                </p:nvPicPr>
                <p:blipFill>
                  <a:blip r:embed="rId91"/>
                  <a:stretch>
                    <a:fillRect/>
                  </a:stretch>
                </p:blipFill>
                <p:spPr>
                  <a:xfrm>
                    <a:off x="2303572" y="1098710"/>
                    <a:ext cx="1620827" cy="1669339"/>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10" name="Ink 109"/>
                  <p14:cNvContentPartPr/>
                  <p14:nvPr/>
                </p14:nvContentPartPr>
                <p14:xfrm>
                  <a:off x="3376606" y="2574540"/>
                  <a:ext cx="3215880" cy="1775520"/>
                </p14:xfrm>
              </p:contentPart>
            </mc:Choice>
            <mc:Fallback xmlns="">
              <p:pic>
                <p:nvPicPr>
                  <p:cNvPr id="110" name="Ink 109"/>
                  <p:cNvPicPr/>
                  <p:nvPr/>
                </p:nvPicPr>
                <p:blipFill>
                  <a:blip r:embed="rId135"/>
                  <a:stretch>
                    <a:fillRect/>
                  </a:stretch>
                </p:blipFill>
                <p:spPr>
                  <a:xfrm>
                    <a:off x="3347589" y="2543766"/>
                    <a:ext cx="3273915" cy="1837068"/>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11" name="Ink 110"/>
                  <p14:cNvContentPartPr/>
                  <p14:nvPr/>
                </p14:nvContentPartPr>
                <p14:xfrm>
                  <a:off x="5690326" y="2637900"/>
                  <a:ext cx="1510560" cy="2860200"/>
                </p14:xfrm>
              </p:contentPart>
            </mc:Choice>
            <mc:Fallback xmlns="">
              <p:pic>
                <p:nvPicPr>
                  <p:cNvPr id="111" name="Ink 110"/>
                  <p:cNvPicPr/>
                  <p:nvPr/>
                </p:nvPicPr>
                <p:blipFill>
                  <a:blip r:embed="rId137"/>
                  <a:stretch>
                    <a:fillRect/>
                  </a:stretch>
                </p:blipFill>
                <p:spPr>
                  <a:xfrm>
                    <a:off x="5661301" y="2607145"/>
                    <a:ext cx="1568610" cy="292171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12" name="Ink 111"/>
                  <p14:cNvContentPartPr/>
                  <p14:nvPr/>
                </p14:nvContentPartPr>
                <p14:xfrm>
                  <a:off x="3308206" y="2663460"/>
                  <a:ext cx="1584000" cy="2879640"/>
                </p14:xfrm>
              </p:contentPart>
            </mc:Choice>
            <mc:Fallback xmlns="">
              <p:pic>
                <p:nvPicPr>
                  <p:cNvPr id="112" name="Ink 111"/>
                  <p:cNvPicPr/>
                  <p:nvPr/>
                </p:nvPicPr>
                <p:blipFill>
                  <a:blip r:embed="rId139"/>
                  <a:stretch>
                    <a:fillRect/>
                  </a:stretch>
                </p:blipFill>
                <p:spPr>
                  <a:xfrm>
                    <a:off x="3279177" y="2632683"/>
                    <a:ext cx="1642059" cy="2941194"/>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13" name="Ink 112"/>
                  <p14:cNvContentPartPr/>
                  <p14:nvPr/>
                </p14:nvContentPartPr>
                <p14:xfrm>
                  <a:off x="4969606" y="1330740"/>
                  <a:ext cx="1463400" cy="1341360"/>
                </p14:xfrm>
              </p:contentPart>
            </mc:Choice>
            <mc:Fallback xmlns="">
              <p:pic>
                <p:nvPicPr>
                  <p:cNvPr id="113" name="Ink 112"/>
                  <p:cNvPicPr/>
                  <p:nvPr/>
                </p:nvPicPr>
                <p:blipFill>
                  <a:blip r:embed="rId141"/>
                  <a:stretch>
                    <a:fillRect/>
                  </a:stretch>
                </p:blipFill>
                <p:spPr>
                  <a:xfrm>
                    <a:off x="4940590" y="1299981"/>
                    <a:ext cx="1521431" cy="1402878"/>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14" name="Ink 113"/>
                  <p14:cNvContentPartPr/>
                  <p14:nvPr/>
                </p14:nvContentPartPr>
                <p14:xfrm>
                  <a:off x="4491886" y="1265940"/>
                  <a:ext cx="4425480" cy="3213720"/>
                </p14:xfrm>
              </p:contentPart>
            </mc:Choice>
            <mc:Fallback xmlns="">
              <p:pic>
                <p:nvPicPr>
                  <p:cNvPr id="114" name="Ink 113"/>
                  <p:cNvPicPr/>
                  <p:nvPr/>
                </p:nvPicPr>
                <p:blipFill>
                  <a:blip r:embed="rId143"/>
                  <a:stretch>
                    <a:fillRect/>
                  </a:stretch>
                </p:blipFill>
                <p:spPr>
                  <a:xfrm>
                    <a:off x="4462871" y="1235167"/>
                    <a:ext cx="4483511" cy="3275265"/>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15" name="Ink 114"/>
                  <p14:cNvContentPartPr/>
                  <p14:nvPr/>
                </p14:nvContentPartPr>
                <p14:xfrm>
                  <a:off x="4390726" y="2663460"/>
                  <a:ext cx="891720" cy="1638720"/>
                </p14:xfrm>
              </p:contentPart>
            </mc:Choice>
            <mc:Fallback xmlns="">
              <p:pic>
                <p:nvPicPr>
                  <p:cNvPr id="115" name="Ink 114"/>
                  <p:cNvPicPr/>
                  <p:nvPr/>
                </p:nvPicPr>
                <p:blipFill>
                  <a:blip r:embed="rId145"/>
                  <a:stretch>
                    <a:fillRect/>
                  </a:stretch>
                </p:blipFill>
                <p:spPr>
                  <a:xfrm>
                    <a:off x="4361676" y="2632692"/>
                    <a:ext cx="949821" cy="1700256"/>
                  </a:xfrm>
                  <a:prstGeom prst="rect">
                    <a:avLst/>
                  </a:prstGeom>
                </p:spPr>
              </p:pic>
            </mc:Fallback>
          </mc:AlternateContent>
        </p:grpSp>
        <p:grpSp>
          <p:nvGrpSpPr>
            <p:cNvPr id="116" name="Group 115"/>
            <p:cNvGrpSpPr/>
            <p:nvPr/>
          </p:nvGrpSpPr>
          <p:grpSpPr>
            <a:xfrm>
              <a:off x="695935" y="3537923"/>
              <a:ext cx="1114682" cy="747143"/>
              <a:chOff x="2332606" y="1129500"/>
              <a:chExt cx="6584760" cy="4413600"/>
            </a:xfrm>
          </p:grpSpPr>
          <mc:AlternateContent xmlns:mc="http://schemas.openxmlformats.org/markup-compatibility/2006" xmlns:p14="http://schemas.microsoft.com/office/powerpoint/2010/main">
            <mc:Choice Requires="p14">
              <p:contentPart p14:bwMode="auto" r:id="rId146">
                <p14:nvContentPartPr>
                  <p14:cNvPr id="117" name="Ink 116"/>
                  <p14:cNvContentPartPr/>
                  <p14:nvPr/>
                </p14:nvContentPartPr>
                <p14:xfrm>
                  <a:off x="2332606" y="1129500"/>
                  <a:ext cx="1562760" cy="1607760"/>
                </p14:xfrm>
              </p:contentPart>
            </mc:Choice>
            <mc:Fallback xmlns="">
              <p:pic>
                <p:nvPicPr>
                  <p:cNvPr id="117" name="Ink 116"/>
                  <p:cNvPicPr/>
                  <p:nvPr/>
                </p:nvPicPr>
                <p:blipFill>
                  <a:blip r:embed="rId79"/>
                  <a:stretch>
                    <a:fillRect/>
                  </a:stretch>
                </p:blipFill>
                <p:spPr>
                  <a:xfrm>
                    <a:off x="2303572" y="1098710"/>
                    <a:ext cx="1620827" cy="1669339"/>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18" name="Ink 117"/>
                  <p14:cNvContentPartPr/>
                  <p14:nvPr/>
                </p14:nvContentPartPr>
                <p14:xfrm>
                  <a:off x="3376606" y="2574540"/>
                  <a:ext cx="3215880" cy="1775520"/>
                </p14:xfrm>
              </p:contentPart>
            </mc:Choice>
            <mc:Fallback xmlns="">
              <p:pic>
                <p:nvPicPr>
                  <p:cNvPr id="118" name="Ink 117"/>
                  <p:cNvPicPr/>
                  <p:nvPr/>
                </p:nvPicPr>
                <p:blipFill>
                  <a:blip r:embed="rId148"/>
                  <a:stretch>
                    <a:fillRect/>
                  </a:stretch>
                </p:blipFill>
                <p:spPr>
                  <a:xfrm>
                    <a:off x="3347589" y="2543789"/>
                    <a:ext cx="3273915" cy="1837021"/>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19" name="Ink 118"/>
                  <p14:cNvContentPartPr/>
                  <p14:nvPr/>
                </p14:nvContentPartPr>
                <p14:xfrm>
                  <a:off x="5690326" y="2637900"/>
                  <a:ext cx="1510560" cy="2860200"/>
                </p14:xfrm>
              </p:contentPart>
            </mc:Choice>
            <mc:Fallback xmlns="">
              <p:pic>
                <p:nvPicPr>
                  <p:cNvPr id="119" name="Ink 118"/>
                  <p:cNvPicPr/>
                  <p:nvPr/>
                </p:nvPicPr>
                <p:blipFill>
                  <a:blip r:embed="rId150"/>
                  <a:stretch>
                    <a:fillRect/>
                  </a:stretch>
                </p:blipFill>
                <p:spPr>
                  <a:xfrm>
                    <a:off x="5661301" y="2607131"/>
                    <a:ext cx="1568610" cy="2921738"/>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20" name="Ink 119"/>
                  <p14:cNvContentPartPr/>
                  <p14:nvPr/>
                </p14:nvContentPartPr>
                <p14:xfrm>
                  <a:off x="3308206" y="2663460"/>
                  <a:ext cx="1584000" cy="2879640"/>
                </p14:xfrm>
              </p:contentPart>
            </mc:Choice>
            <mc:Fallback xmlns="">
              <p:pic>
                <p:nvPicPr>
                  <p:cNvPr id="120" name="Ink 119"/>
                  <p:cNvPicPr/>
                  <p:nvPr/>
                </p:nvPicPr>
                <p:blipFill>
                  <a:blip r:embed="rId71"/>
                  <a:stretch>
                    <a:fillRect/>
                  </a:stretch>
                </p:blipFill>
                <p:spPr>
                  <a:xfrm>
                    <a:off x="3279177" y="2632697"/>
                    <a:ext cx="1642059" cy="2941165"/>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21" name="Ink 120"/>
                  <p14:cNvContentPartPr/>
                  <p14:nvPr/>
                </p14:nvContentPartPr>
                <p14:xfrm>
                  <a:off x="4969606" y="1330740"/>
                  <a:ext cx="1463400" cy="1341360"/>
                </p14:xfrm>
              </p:contentPart>
            </mc:Choice>
            <mc:Fallback xmlns="">
              <p:pic>
                <p:nvPicPr>
                  <p:cNvPr id="121" name="Ink 120"/>
                  <p:cNvPicPr/>
                  <p:nvPr/>
                </p:nvPicPr>
                <p:blipFill>
                  <a:blip r:embed="rId53"/>
                  <a:stretch>
                    <a:fillRect/>
                  </a:stretch>
                </p:blipFill>
                <p:spPr>
                  <a:xfrm>
                    <a:off x="4940590" y="1299981"/>
                    <a:ext cx="1521431" cy="1402878"/>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22" name="Ink 121"/>
                  <p14:cNvContentPartPr/>
                  <p14:nvPr/>
                </p14:nvContentPartPr>
                <p14:xfrm>
                  <a:off x="4491886" y="1265940"/>
                  <a:ext cx="4425480" cy="3213720"/>
                </p14:xfrm>
              </p:contentPart>
            </mc:Choice>
            <mc:Fallback xmlns="">
              <p:pic>
                <p:nvPicPr>
                  <p:cNvPr id="122" name="Ink 121"/>
                  <p:cNvPicPr/>
                  <p:nvPr/>
                </p:nvPicPr>
                <p:blipFill>
                  <a:blip r:embed="rId154"/>
                  <a:stretch>
                    <a:fillRect/>
                  </a:stretch>
                </p:blipFill>
                <p:spPr>
                  <a:xfrm>
                    <a:off x="4462871" y="1235167"/>
                    <a:ext cx="4483511" cy="3275265"/>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23" name="Ink 122"/>
                  <p14:cNvContentPartPr/>
                  <p14:nvPr/>
                </p14:nvContentPartPr>
                <p14:xfrm>
                  <a:off x="4390726" y="2663460"/>
                  <a:ext cx="891720" cy="1638720"/>
                </p14:xfrm>
              </p:contentPart>
            </mc:Choice>
            <mc:Fallback xmlns="">
              <p:pic>
                <p:nvPicPr>
                  <p:cNvPr id="123" name="Ink 122"/>
                  <p:cNvPicPr/>
                  <p:nvPr/>
                </p:nvPicPr>
                <p:blipFill>
                  <a:blip r:embed="rId57"/>
                  <a:stretch>
                    <a:fillRect/>
                  </a:stretch>
                </p:blipFill>
                <p:spPr>
                  <a:xfrm>
                    <a:off x="4361717" y="2632692"/>
                    <a:ext cx="949739" cy="1700256"/>
                  </a:xfrm>
                  <a:prstGeom prst="rect">
                    <a:avLst/>
                  </a:prstGeom>
                </p:spPr>
              </p:pic>
            </mc:Fallback>
          </mc:AlternateContent>
        </p:grpSp>
        <p:grpSp>
          <p:nvGrpSpPr>
            <p:cNvPr id="124" name="Group 123"/>
            <p:cNvGrpSpPr/>
            <p:nvPr/>
          </p:nvGrpSpPr>
          <p:grpSpPr>
            <a:xfrm>
              <a:off x="2210791" y="3537923"/>
              <a:ext cx="1114682" cy="747143"/>
              <a:chOff x="2332606" y="1129500"/>
              <a:chExt cx="6584760" cy="4413600"/>
            </a:xfrm>
          </p:grpSpPr>
          <mc:AlternateContent xmlns:mc="http://schemas.openxmlformats.org/markup-compatibility/2006" xmlns:p14="http://schemas.microsoft.com/office/powerpoint/2010/main">
            <mc:Choice Requires="p14">
              <p:contentPart p14:bwMode="auto" r:id="rId156">
                <p14:nvContentPartPr>
                  <p14:cNvPr id="125" name="Ink 124"/>
                  <p14:cNvContentPartPr/>
                  <p14:nvPr/>
                </p14:nvContentPartPr>
                <p14:xfrm>
                  <a:off x="2332606" y="1129500"/>
                  <a:ext cx="1562760" cy="1607760"/>
                </p14:xfrm>
              </p:contentPart>
            </mc:Choice>
            <mc:Fallback xmlns="">
              <p:pic>
                <p:nvPicPr>
                  <p:cNvPr id="125" name="Ink 124"/>
                  <p:cNvPicPr/>
                  <p:nvPr/>
                </p:nvPicPr>
                <p:blipFill>
                  <a:blip r:embed="rId91"/>
                  <a:stretch>
                    <a:fillRect/>
                  </a:stretch>
                </p:blipFill>
                <p:spPr>
                  <a:xfrm>
                    <a:off x="2303572" y="1098710"/>
                    <a:ext cx="1620827" cy="1669339"/>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26" name="Ink 125"/>
                  <p14:cNvContentPartPr/>
                  <p14:nvPr/>
                </p14:nvContentPartPr>
                <p14:xfrm>
                  <a:off x="3376606" y="2574540"/>
                  <a:ext cx="3215880" cy="1775520"/>
                </p14:xfrm>
              </p:contentPart>
            </mc:Choice>
            <mc:Fallback xmlns="">
              <p:pic>
                <p:nvPicPr>
                  <p:cNvPr id="126" name="Ink 125"/>
                  <p:cNvPicPr/>
                  <p:nvPr/>
                </p:nvPicPr>
                <p:blipFill>
                  <a:blip r:embed="rId135"/>
                  <a:stretch>
                    <a:fillRect/>
                  </a:stretch>
                </p:blipFill>
                <p:spPr>
                  <a:xfrm>
                    <a:off x="3347589" y="2543766"/>
                    <a:ext cx="3273915" cy="1837068"/>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27" name="Ink 126"/>
                  <p14:cNvContentPartPr/>
                  <p14:nvPr/>
                </p14:nvContentPartPr>
                <p14:xfrm>
                  <a:off x="5690326" y="2637900"/>
                  <a:ext cx="1510560" cy="2860200"/>
                </p14:xfrm>
              </p:contentPart>
            </mc:Choice>
            <mc:Fallback xmlns="">
              <p:pic>
                <p:nvPicPr>
                  <p:cNvPr id="127" name="Ink 126"/>
                  <p:cNvPicPr/>
                  <p:nvPr/>
                </p:nvPicPr>
                <p:blipFill>
                  <a:blip r:embed="rId159"/>
                  <a:stretch>
                    <a:fillRect/>
                  </a:stretch>
                </p:blipFill>
                <p:spPr>
                  <a:xfrm>
                    <a:off x="5661301" y="2607131"/>
                    <a:ext cx="1568610" cy="2921738"/>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28" name="Ink 127"/>
                  <p14:cNvContentPartPr/>
                  <p14:nvPr/>
                </p14:nvContentPartPr>
                <p14:xfrm>
                  <a:off x="3308206" y="2663460"/>
                  <a:ext cx="1584000" cy="2879640"/>
                </p14:xfrm>
              </p:contentPart>
            </mc:Choice>
            <mc:Fallback xmlns="">
              <p:pic>
                <p:nvPicPr>
                  <p:cNvPr id="128" name="Ink 127"/>
                  <p:cNvPicPr/>
                  <p:nvPr/>
                </p:nvPicPr>
                <p:blipFill>
                  <a:blip r:embed="rId97"/>
                  <a:stretch>
                    <a:fillRect/>
                  </a:stretch>
                </p:blipFill>
                <p:spPr>
                  <a:xfrm>
                    <a:off x="3279177" y="2632697"/>
                    <a:ext cx="1642059" cy="2941165"/>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29" name="Ink 128"/>
                  <p14:cNvContentPartPr/>
                  <p14:nvPr/>
                </p14:nvContentPartPr>
                <p14:xfrm>
                  <a:off x="4969606" y="1330740"/>
                  <a:ext cx="1463400" cy="1341360"/>
                </p14:xfrm>
              </p:contentPart>
            </mc:Choice>
            <mc:Fallback xmlns="">
              <p:pic>
                <p:nvPicPr>
                  <p:cNvPr id="129" name="Ink 128"/>
                  <p:cNvPicPr/>
                  <p:nvPr/>
                </p:nvPicPr>
                <p:blipFill>
                  <a:blip r:embed="rId162"/>
                  <a:stretch>
                    <a:fillRect/>
                  </a:stretch>
                </p:blipFill>
                <p:spPr>
                  <a:xfrm>
                    <a:off x="4940590" y="1299981"/>
                    <a:ext cx="1521431" cy="1402878"/>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30" name="Ink 129"/>
                  <p14:cNvContentPartPr/>
                  <p14:nvPr/>
                </p14:nvContentPartPr>
                <p14:xfrm>
                  <a:off x="4491886" y="1265940"/>
                  <a:ext cx="4425480" cy="3213720"/>
                </p14:xfrm>
              </p:contentPart>
            </mc:Choice>
            <mc:Fallback xmlns="">
              <p:pic>
                <p:nvPicPr>
                  <p:cNvPr id="130" name="Ink 129"/>
                  <p:cNvPicPr/>
                  <p:nvPr/>
                </p:nvPicPr>
                <p:blipFill>
                  <a:blip r:embed="rId164"/>
                  <a:stretch>
                    <a:fillRect/>
                  </a:stretch>
                </p:blipFill>
                <p:spPr>
                  <a:xfrm>
                    <a:off x="4462871" y="1235167"/>
                    <a:ext cx="4483511" cy="3275265"/>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31" name="Ink 130"/>
                  <p14:cNvContentPartPr/>
                  <p14:nvPr/>
                </p14:nvContentPartPr>
                <p14:xfrm>
                  <a:off x="4390726" y="2663460"/>
                  <a:ext cx="891720" cy="1638720"/>
                </p14:xfrm>
              </p:contentPart>
            </mc:Choice>
            <mc:Fallback xmlns="">
              <p:pic>
                <p:nvPicPr>
                  <p:cNvPr id="131" name="Ink 130"/>
                  <p:cNvPicPr/>
                  <p:nvPr/>
                </p:nvPicPr>
                <p:blipFill>
                  <a:blip r:embed="rId145"/>
                  <a:stretch>
                    <a:fillRect/>
                  </a:stretch>
                </p:blipFill>
                <p:spPr>
                  <a:xfrm>
                    <a:off x="4361676" y="2632692"/>
                    <a:ext cx="949821" cy="1700256"/>
                  </a:xfrm>
                  <a:prstGeom prst="rect">
                    <a:avLst/>
                  </a:prstGeom>
                </p:spPr>
              </p:pic>
            </mc:Fallback>
          </mc:AlternateContent>
        </p:grpSp>
        <p:grpSp>
          <p:nvGrpSpPr>
            <p:cNvPr id="132" name="Group 131"/>
            <p:cNvGrpSpPr/>
            <p:nvPr/>
          </p:nvGrpSpPr>
          <p:grpSpPr>
            <a:xfrm>
              <a:off x="3712907" y="3530305"/>
              <a:ext cx="1114682" cy="747143"/>
              <a:chOff x="2332606" y="1129500"/>
              <a:chExt cx="6584760" cy="4413600"/>
            </a:xfrm>
          </p:grpSpPr>
          <mc:AlternateContent xmlns:mc="http://schemas.openxmlformats.org/markup-compatibility/2006" xmlns:p14="http://schemas.microsoft.com/office/powerpoint/2010/main">
            <mc:Choice Requires="p14">
              <p:contentPart p14:bwMode="auto" r:id="rId166">
                <p14:nvContentPartPr>
                  <p14:cNvPr id="133" name="Ink 132"/>
                  <p14:cNvContentPartPr/>
                  <p14:nvPr/>
                </p14:nvContentPartPr>
                <p14:xfrm>
                  <a:off x="2332606" y="1129500"/>
                  <a:ext cx="1562760" cy="1607760"/>
                </p14:xfrm>
              </p:contentPart>
            </mc:Choice>
            <mc:Fallback xmlns="">
              <p:pic>
                <p:nvPicPr>
                  <p:cNvPr id="133" name="Ink 132"/>
                  <p:cNvPicPr/>
                  <p:nvPr/>
                </p:nvPicPr>
                <p:blipFill>
                  <a:blip r:embed="rId167"/>
                  <a:stretch>
                    <a:fillRect/>
                  </a:stretch>
                </p:blipFill>
                <p:spPr>
                  <a:xfrm>
                    <a:off x="2303596" y="1098736"/>
                    <a:ext cx="1620780" cy="1669288"/>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34" name="Ink 133"/>
                  <p14:cNvContentPartPr/>
                  <p14:nvPr/>
                </p14:nvContentPartPr>
                <p14:xfrm>
                  <a:off x="3376606" y="2574540"/>
                  <a:ext cx="3215880" cy="1775520"/>
                </p14:xfrm>
              </p:contentPart>
            </mc:Choice>
            <mc:Fallback xmlns="">
              <p:pic>
                <p:nvPicPr>
                  <p:cNvPr id="134" name="Ink 133"/>
                  <p:cNvPicPr/>
                  <p:nvPr/>
                </p:nvPicPr>
                <p:blipFill>
                  <a:blip r:embed="rId135"/>
                  <a:stretch>
                    <a:fillRect/>
                  </a:stretch>
                </p:blipFill>
                <p:spPr>
                  <a:xfrm>
                    <a:off x="3347589" y="2543766"/>
                    <a:ext cx="3273915" cy="1837068"/>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35" name="Ink 134"/>
                  <p14:cNvContentPartPr/>
                  <p14:nvPr/>
                </p14:nvContentPartPr>
                <p14:xfrm>
                  <a:off x="5690326" y="2637900"/>
                  <a:ext cx="1510560" cy="2860200"/>
                </p14:xfrm>
              </p:contentPart>
            </mc:Choice>
            <mc:Fallback xmlns="">
              <p:pic>
                <p:nvPicPr>
                  <p:cNvPr id="135" name="Ink 134"/>
                  <p:cNvPicPr/>
                  <p:nvPr/>
                </p:nvPicPr>
                <p:blipFill>
                  <a:blip r:embed="rId159"/>
                  <a:stretch>
                    <a:fillRect/>
                  </a:stretch>
                </p:blipFill>
                <p:spPr>
                  <a:xfrm>
                    <a:off x="5661301" y="2607131"/>
                    <a:ext cx="1568610" cy="2921738"/>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36" name="Ink 135"/>
                  <p14:cNvContentPartPr/>
                  <p14:nvPr/>
                </p14:nvContentPartPr>
                <p14:xfrm>
                  <a:off x="3308206" y="2663460"/>
                  <a:ext cx="1584000" cy="2879640"/>
                </p14:xfrm>
              </p:contentPart>
            </mc:Choice>
            <mc:Fallback xmlns="">
              <p:pic>
                <p:nvPicPr>
                  <p:cNvPr id="136" name="Ink 135"/>
                  <p:cNvPicPr/>
                  <p:nvPr/>
                </p:nvPicPr>
                <p:blipFill>
                  <a:blip r:embed="rId97"/>
                  <a:stretch>
                    <a:fillRect/>
                  </a:stretch>
                </p:blipFill>
                <p:spPr>
                  <a:xfrm>
                    <a:off x="3279177" y="2632697"/>
                    <a:ext cx="1642059" cy="2941165"/>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37" name="Ink 136"/>
                  <p14:cNvContentPartPr/>
                  <p14:nvPr/>
                </p14:nvContentPartPr>
                <p14:xfrm>
                  <a:off x="4969606" y="1330740"/>
                  <a:ext cx="1463400" cy="1341360"/>
                </p14:xfrm>
              </p:contentPart>
            </mc:Choice>
            <mc:Fallback xmlns="">
              <p:pic>
                <p:nvPicPr>
                  <p:cNvPr id="137" name="Ink 136"/>
                  <p:cNvPicPr/>
                  <p:nvPr/>
                </p:nvPicPr>
                <p:blipFill>
                  <a:blip r:embed="rId162"/>
                  <a:stretch>
                    <a:fillRect/>
                  </a:stretch>
                </p:blipFill>
                <p:spPr>
                  <a:xfrm>
                    <a:off x="4940590" y="1299981"/>
                    <a:ext cx="1521431" cy="1402878"/>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38" name="Ink 137"/>
                  <p14:cNvContentPartPr/>
                  <p14:nvPr/>
                </p14:nvContentPartPr>
                <p14:xfrm>
                  <a:off x="4491886" y="1265940"/>
                  <a:ext cx="4425480" cy="3213720"/>
                </p14:xfrm>
              </p:contentPart>
            </mc:Choice>
            <mc:Fallback xmlns="">
              <p:pic>
                <p:nvPicPr>
                  <p:cNvPr id="138" name="Ink 137"/>
                  <p:cNvPicPr/>
                  <p:nvPr/>
                </p:nvPicPr>
                <p:blipFill>
                  <a:blip r:embed="rId164"/>
                  <a:stretch>
                    <a:fillRect/>
                  </a:stretch>
                </p:blipFill>
                <p:spPr>
                  <a:xfrm>
                    <a:off x="4462871" y="1235167"/>
                    <a:ext cx="4483511" cy="3275265"/>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39" name="Ink 138"/>
                  <p14:cNvContentPartPr/>
                  <p14:nvPr/>
                </p14:nvContentPartPr>
                <p14:xfrm>
                  <a:off x="4390726" y="2663460"/>
                  <a:ext cx="891720" cy="1638720"/>
                </p14:xfrm>
              </p:contentPart>
            </mc:Choice>
            <mc:Fallback xmlns="">
              <p:pic>
                <p:nvPicPr>
                  <p:cNvPr id="139" name="Ink 138"/>
                  <p:cNvPicPr/>
                  <p:nvPr/>
                </p:nvPicPr>
                <p:blipFill>
                  <a:blip r:embed="rId103"/>
                  <a:stretch>
                    <a:fillRect/>
                  </a:stretch>
                </p:blipFill>
                <p:spPr>
                  <a:xfrm>
                    <a:off x="4361676" y="2632692"/>
                    <a:ext cx="949821" cy="1700256"/>
                  </a:xfrm>
                  <a:prstGeom prst="rect">
                    <a:avLst/>
                  </a:prstGeom>
                </p:spPr>
              </p:pic>
            </mc:Fallback>
          </mc:AlternateContent>
        </p:grpSp>
        <p:grpSp>
          <p:nvGrpSpPr>
            <p:cNvPr id="140" name="Group 139"/>
            <p:cNvGrpSpPr/>
            <p:nvPr/>
          </p:nvGrpSpPr>
          <p:grpSpPr>
            <a:xfrm>
              <a:off x="5227763" y="3530305"/>
              <a:ext cx="1114682" cy="747143"/>
              <a:chOff x="2332606" y="1129500"/>
              <a:chExt cx="6584760" cy="4413600"/>
            </a:xfrm>
          </p:grpSpPr>
          <mc:AlternateContent xmlns:mc="http://schemas.openxmlformats.org/markup-compatibility/2006" xmlns:p14="http://schemas.microsoft.com/office/powerpoint/2010/main">
            <mc:Choice Requires="p14">
              <p:contentPart p14:bwMode="auto" r:id="rId174">
                <p14:nvContentPartPr>
                  <p14:cNvPr id="141" name="Ink 140"/>
                  <p14:cNvContentPartPr/>
                  <p14:nvPr/>
                </p14:nvContentPartPr>
                <p14:xfrm>
                  <a:off x="2332606" y="1129500"/>
                  <a:ext cx="1562760" cy="1607760"/>
                </p14:xfrm>
              </p:contentPart>
            </mc:Choice>
            <mc:Fallback xmlns="">
              <p:pic>
                <p:nvPicPr>
                  <p:cNvPr id="141" name="Ink 140"/>
                  <p:cNvPicPr/>
                  <p:nvPr/>
                </p:nvPicPr>
                <p:blipFill>
                  <a:blip r:embed="rId175"/>
                  <a:stretch>
                    <a:fillRect/>
                  </a:stretch>
                </p:blipFill>
                <p:spPr>
                  <a:xfrm>
                    <a:off x="2303596" y="1098710"/>
                    <a:ext cx="1620780" cy="1669339"/>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42" name="Ink 141"/>
                  <p14:cNvContentPartPr/>
                  <p14:nvPr/>
                </p14:nvContentPartPr>
                <p14:xfrm>
                  <a:off x="3376606" y="2574540"/>
                  <a:ext cx="3215880" cy="1775520"/>
                </p14:xfrm>
              </p:contentPart>
            </mc:Choice>
            <mc:Fallback xmlns="">
              <p:pic>
                <p:nvPicPr>
                  <p:cNvPr id="142" name="Ink 141"/>
                  <p:cNvPicPr/>
                  <p:nvPr/>
                </p:nvPicPr>
                <p:blipFill>
                  <a:blip r:embed="rId177"/>
                  <a:stretch>
                    <a:fillRect/>
                  </a:stretch>
                </p:blipFill>
                <p:spPr>
                  <a:xfrm>
                    <a:off x="3347589" y="2543766"/>
                    <a:ext cx="3273915" cy="1837068"/>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43" name="Ink 142"/>
                  <p14:cNvContentPartPr/>
                  <p14:nvPr/>
                </p14:nvContentPartPr>
                <p14:xfrm>
                  <a:off x="5690326" y="2637900"/>
                  <a:ext cx="1510560" cy="2860200"/>
                </p14:xfrm>
              </p:contentPart>
            </mc:Choice>
            <mc:Fallback xmlns="">
              <p:pic>
                <p:nvPicPr>
                  <p:cNvPr id="143" name="Ink 142"/>
                  <p:cNvPicPr/>
                  <p:nvPr/>
                </p:nvPicPr>
                <p:blipFill>
                  <a:blip r:embed="rId179"/>
                  <a:stretch>
                    <a:fillRect/>
                  </a:stretch>
                </p:blipFill>
                <p:spPr>
                  <a:xfrm>
                    <a:off x="5661301" y="2607131"/>
                    <a:ext cx="1568610" cy="2921738"/>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44" name="Ink 143"/>
                  <p14:cNvContentPartPr/>
                  <p14:nvPr/>
                </p14:nvContentPartPr>
                <p14:xfrm>
                  <a:off x="3308206" y="2663460"/>
                  <a:ext cx="1584000" cy="2879640"/>
                </p14:xfrm>
              </p:contentPart>
            </mc:Choice>
            <mc:Fallback xmlns="">
              <p:pic>
                <p:nvPicPr>
                  <p:cNvPr id="144" name="Ink 143"/>
                  <p:cNvPicPr/>
                  <p:nvPr/>
                </p:nvPicPr>
                <p:blipFill>
                  <a:blip r:embed="rId181"/>
                  <a:stretch>
                    <a:fillRect/>
                  </a:stretch>
                </p:blipFill>
                <p:spPr>
                  <a:xfrm>
                    <a:off x="3279200" y="2632697"/>
                    <a:ext cx="1642013" cy="2941165"/>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45" name="Ink 144"/>
                  <p14:cNvContentPartPr/>
                  <p14:nvPr/>
                </p14:nvContentPartPr>
                <p14:xfrm>
                  <a:off x="4969606" y="1330740"/>
                  <a:ext cx="1463400" cy="1341360"/>
                </p14:xfrm>
              </p:contentPart>
            </mc:Choice>
            <mc:Fallback xmlns="">
              <p:pic>
                <p:nvPicPr>
                  <p:cNvPr id="145" name="Ink 144"/>
                  <p:cNvPicPr/>
                  <p:nvPr/>
                </p:nvPicPr>
                <p:blipFill>
                  <a:blip r:embed="rId183"/>
                  <a:stretch>
                    <a:fillRect/>
                  </a:stretch>
                </p:blipFill>
                <p:spPr>
                  <a:xfrm>
                    <a:off x="4940590" y="1299981"/>
                    <a:ext cx="1521431" cy="1402878"/>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46" name="Ink 145"/>
                  <p14:cNvContentPartPr/>
                  <p14:nvPr/>
                </p14:nvContentPartPr>
                <p14:xfrm>
                  <a:off x="4491886" y="1265940"/>
                  <a:ext cx="4425480" cy="3213720"/>
                </p14:xfrm>
              </p:contentPart>
            </mc:Choice>
            <mc:Fallback xmlns="">
              <p:pic>
                <p:nvPicPr>
                  <p:cNvPr id="146" name="Ink 145"/>
                  <p:cNvPicPr/>
                  <p:nvPr/>
                </p:nvPicPr>
                <p:blipFill>
                  <a:blip r:embed="rId185"/>
                  <a:stretch>
                    <a:fillRect/>
                  </a:stretch>
                </p:blipFill>
                <p:spPr>
                  <a:xfrm>
                    <a:off x="4462862" y="1235167"/>
                    <a:ext cx="4483527" cy="3275265"/>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47" name="Ink 146"/>
                  <p14:cNvContentPartPr/>
                  <p14:nvPr/>
                </p14:nvContentPartPr>
                <p14:xfrm>
                  <a:off x="4390726" y="2663460"/>
                  <a:ext cx="891720" cy="1638720"/>
                </p14:xfrm>
              </p:contentPart>
            </mc:Choice>
            <mc:Fallback xmlns="">
              <p:pic>
                <p:nvPicPr>
                  <p:cNvPr id="147" name="Ink 146"/>
                  <p:cNvPicPr/>
                  <p:nvPr/>
                </p:nvPicPr>
                <p:blipFill>
                  <a:blip r:embed="rId187"/>
                  <a:stretch>
                    <a:fillRect/>
                  </a:stretch>
                </p:blipFill>
                <p:spPr>
                  <a:xfrm>
                    <a:off x="4361717" y="2632692"/>
                    <a:ext cx="949739" cy="1700256"/>
                  </a:xfrm>
                  <a:prstGeom prst="rect">
                    <a:avLst/>
                  </a:prstGeom>
                </p:spPr>
              </p:pic>
            </mc:Fallback>
          </mc:AlternateContent>
        </p:grpSp>
      </p:grpSp>
    </p:spTree>
    <p:extLst>
      <p:ext uri="{BB962C8B-B14F-4D97-AF65-F5344CB8AC3E}">
        <p14:creationId xmlns:p14="http://schemas.microsoft.com/office/powerpoint/2010/main" val="436953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 name="Group 147"/>
          <p:cNvGrpSpPr/>
          <p:nvPr/>
        </p:nvGrpSpPr>
        <p:grpSpPr>
          <a:xfrm>
            <a:off x="1335910" y="463514"/>
            <a:ext cx="9563738" cy="5900710"/>
            <a:chOff x="668398" y="573242"/>
            <a:chExt cx="5674047" cy="3711824"/>
          </a:xfrm>
        </p:grpSpPr>
        <p:grpSp>
          <p:nvGrpSpPr>
            <p:cNvPr id="11" name="Group 10"/>
            <p:cNvGrpSpPr/>
            <p:nvPr/>
          </p:nvGrpSpPr>
          <p:grpSpPr>
            <a:xfrm>
              <a:off x="668398" y="580860"/>
              <a:ext cx="1114682" cy="747143"/>
              <a:chOff x="2332606" y="1129500"/>
              <a:chExt cx="6584760" cy="4413600"/>
            </a:xfrm>
          </p:grpSpPr>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332606" y="1129500"/>
                  <a:ext cx="1562760" cy="1607760"/>
                </p14:xfrm>
              </p:contentPart>
            </mc:Choice>
            <mc:Fallback xmlns="">
              <p:pic>
                <p:nvPicPr>
                  <p:cNvPr id="4" name="Ink 3"/>
                  <p:cNvPicPr/>
                  <p:nvPr/>
                </p:nvPicPr>
                <p:blipFill>
                  <a:blip r:embed="rId4"/>
                  <a:stretch>
                    <a:fillRect/>
                  </a:stretch>
                </p:blipFill>
                <p:spPr>
                  <a:xfrm>
                    <a:off x="2303596" y="1098736"/>
                    <a:ext cx="1620780" cy="1669288"/>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3376606" y="2574540"/>
                  <a:ext cx="3215880" cy="1775520"/>
                </p14:xfrm>
              </p:contentPart>
            </mc:Choice>
            <mc:Fallback xmlns="">
              <p:pic>
                <p:nvPicPr>
                  <p:cNvPr id="5" name="Ink 4"/>
                  <p:cNvPicPr/>
                  <p:nvPr/>
                </p:nvPicPr>
                <p:blipFill>
                  <a:blip r:embed="rId6"/>
                  <a:stretch>
                    <a:fillRect/>
                  </a:stretch>
                </p:blipFill>
                <p:spPr>
                  <a:xfrm>
                    <a:off x="3347589" y="2543789"/>
                    <a:ext cx="3273915" cy="183702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p14:cNvContentPartPr/>
                  <p14:nvPr/>
                </p14:nvContentPartPr>
                <p14:xfrm>
                  <a:off x="5690326" y="2637900"/>
                  <a:ext cx="1510560" cy="2860200"/>
                </p14:xfrm>
              </p:contentPart>
            </mc:Choice>
            <mc:Fallback xmlns="">
              <p:pic>
                <p:nvPicPr>
                  <p:cNvPr id="6" name="Ink 5"/>
                  <p:cNvPicPr/>
                  <p:nvPr/>
                </p:nvPicPr>
                <p:blipFill>
                  <a:blip r:embed="rId8"/>
                  <a:stretch>
                    <a:fillRect/>
                  </a:stretch>
                </p:blipFill>
                <p:spPr>
                  <a:xfrm>
                    <a:off x="5661301" y="2607131"/>
                    <a:ext cx="1568610" cy="2921738"/>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p14:cNvContentPartPr/>
                  <p14:nvPr/>
                </p14:nvContentPartPr>
                <p14:xfrm>
                  <a:off x="3308206" y="2663460"/>
                  <a:ext cx="1584000" cy="2879640"/>
                </p14:xfrm>
              </p:contentPart>
            </mc:Choice>
            <mc:Fallback xmlns="">
              <p:pic>
                <p:nvPicPr>
                  <p:cNvPr id="7" name="Ink 6"/>
                  <p:cNvPicPr/>
                  <p:nvPr/>
                </p:nvPicPr>
                <p:blipFill>
                  <a:blip r:embed="rId10"/>
                  <a:stretch>
                    <a:fillRect/>
                  </a:stretch>
                </p:blipFill>
                <p:spPr>
                  <a:xfrm>
                    <a:off x="3279200" y="2632697"/>
                    <a:ext cx="1642013" cy="294116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p14:cNvContentPartPr/>
                  <p14:nvPr/>
                </p14:nvContentPartPr>
                <p14:xfrm>
                  <a:off x="4969606" y="1330740"/>
                  <a:ext cx="1463400" cy="1341360"/>
                </p14:xfrm>
              </p:contentPart>
            </mc:Choice>
            <mc:Fallback xmlns="">
              <p:pic>
                <p:nvPicPr>
                  <p:cNvPr id="8" name="Ink 7"/>
                  <p:cNvPicPr/>
                  <p:nvPr/>
                </p:nvPicPr>
                <p:blipFill>
                  <a:blip r:embed="rId12"/>
                  <a:stretch>
                    <a:fillRect/>
                  </a:stretch>
                </p:blipFill>
                <p:spPr>
                  <a:xfrm>
                    <a:off x="4940590" y="1299981"/>
                    <a:ext cx="1521431" cy="1402878"/>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p14:cNvContentPartPr/>
                  <p14:nvPr/>
                </p14:nvContentPartPr>
                <p14:xfrm>
                  <a:off x="4491886" y="1265940"/>
                  <a:ext cx="4425480" cy="3213720"/>
                </p14:xfrm>
              </p:contentPart>
            </mc:Choice>
            <mc:Fallback xmlns="">
              <p:pic>
                <p:nvPicPr>
                  <p:cNvPr id="9" name="Ink 8"/>
                  <p:cNvPicPr/>
                  <p:nvPr/>
                </p:nvPicPr>
                <p:blipFill>
                  <a:blip r:embed="rId14"/>
                  <a:stretch>
                    <a:fillRect/>
                  </a:stretch>
                </p:blipFill>
                <p:spPr>
                  <a:xfrm>
                    <a:off x="4462871" y="1235180"/>
                    <a:ext cx="4483511" cy="3275239"/>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p14:cNvContentPartPr/>
                  <p14:nvPr/>
                </p14:nvContentPartPr>
                <p14:xfrm>
                  <a:off x="4390726" y="2663460"/>
                  <a:ext cx="891720" cy="1638720"/>
                </p14:xfrm>
              </p:contentPart>
            </mc:Choice>
            <mc:Fallback xmlns="">
              <p:pic>
                <p:nvPicPr>
                  <p:cNvPr id="10" name="Ink 9"/>
                  <p:cNvPicPr/>
                  <p:nvPr/>
                </p:nvPicPr>
                <p:blipFill>
                  <a:blip r:embed="rId16"/>
                  <a:stretch>
                    <a:fillRect/>
                  </a:stretch>
                </p:blipFill>
                <p:spPr>
                  <a:xfrm>
                    <a:off x="4361717" y="2632692"/>
                    <a:ext cx="949739" cy="1700256"/>
                  </a:xfrm>
                  <a:prstGeom prst="rect">
                    <a:avLst/>
                  </a:prstGeom>
                </p:spPr>
              </p:pic>
            </mc:Fallback>
          </mc:AlternateContent>
        </p:grpSp>
        <p:grpSp>
          <p:nvGrpSpPr>
            <p:cNvPr id="12" name="Group 11"/>
            <p:cNvGrpSpPr/>
            <p:nvPr/>
          </p:nvGrpSpPr>
          <p:grpSpPr>
            <a:xfrm>
              <a:off x="2183254" y="580860"/>
              <a:ext cx="1114682" cy="747143"/>
              <a:chOff x="2332606" y="1129500"/>
              <a:chExt cx="6584760" cy="4413600"/>
            </a:xfrm>
          </p:grpSpPr>
          <mc:AlternateContent xmlns:mc="http://schemas.openxmlformats.org/markup-compatibility/2006" xmlns:p14="http://schemas.microsoft.com/office/powerpoint/2010/main">
            <mc:Choice Requires="p14">
              <p:contentPart p14:bwMode="auto" r:id="rId17">
                <p14:nvContentPartPr>
                  <p14:cNvPr id="13" name="Ink 12"/>
                  <p14:cNvContentPartPr/>
                  <p14:nvPr/>
                </p14:nvContentPartPr>
                <p14:xfrm>
                  <a:off x="2332606" y="1129500"/>
                  <a:ext cx="1562760" cy="1607760"/>
                </p14:xfrm>
              </p:contentPart>
            </mc:Choice>
            <mc:Fallback xmlns="">
              <p:pic>
                <p:nvPicPr>
                  <p:cNvPr id="13" name="Ink 12"/>
                  <p:cNvPicPr/>
                  <p:nvPr/>
                </p:nvPicPr>
                <p:blipFill>
                  <a:blip r:embed="rId18"/>
                  <a:stretch>
                    <a:fillRect/>
                  </a:stretch>
                </p:blipFill>
                <p:spPr>
                  <a:xfrm>
                    <a:off x="2303572" y="1098710"/>
                    <a:ext cx="1620827" cy="1669339"/>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4" name="Ink 13"/>
                  <p14:cNvContentPartPr/>
                  <p14:nvPr/>
                </p14:nvContentPartPr>
                <p14:xfrm>
                  <a:off x="3376606" y="2574540"/>
                  <a:ext cx="3215880" cy="1775520"/>
                </p14:xfrm>
              </p:contentPart>
            </mc:Choice>
            <mc:Fallback xmlns="">
              <p:pic>
                <p:nvPicPr>
                  <p:cNvPr id="14" name="Ink 13"/>
                  <p:cNvPicPr/>
                  <p:nvPr/>
                </p:nvPicPr>
                <p:blipFill>
                  <a:blip r:embed="rId20"/>
                  <a:stretch>
                    <a:fillRect/>
                  </a:stretch>
                </p:blipFill>
                <p:spPr>
                  <a:xfrm>
                    <a:off x="3347589" y="2543789"/>
                    <a:ext cx="3273915" cy="1837021"/>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5" name="Ink 14"/>
                  <p14:cNvContentPartPr/>
                  <p14:nvPr/>
                </p14:nvContentPartPr>
                <p14:xfrm>
                  <a:off x="5690326" y="2637900"/>
                  <a:ext cx="1510560" cy="2860200"/>
                </p14:xfrm>
              </p:contentPart>
            </mc:Choice>
            <mc:Fallback xmlns="">
              <p:pic>
                <p:nvPicPr>
                  <p:cNvPr id="15" name="Ink 14"/>
                  <p:cNvPicPr/>
                  <p:nvPr/>
                </p:nvPicPr>
                <p:blipFill>
                  <a:blip r:embed="rId22"/>
                  <a:stretch>
                    <a:fillRect/>
                  </a:stretch>
                </p:blipFill>
                <p:spPr>
                  <a:xfrm>
                    <a:off x="5661301" y="2607131"/>
                    <a:ext cx="1568610" cy="2921738"/>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6" name="Ink 15"/>
                  <p14:cNvContentPartPr/>
                  <p14:nvPr/>
                </p14:nvContentPartPr>
                <p14:xfrm>
                  <a:off x="3308206" y="2663460"/>
                  <a:ext cx="1584000" cy="2879640"/>
                </p14:xfrm>
              </p:contentPart>
            </mc:Choice>
            <mc:Fallback xmlns="">
              <p:pic>
                <p:nvPicPr>
                  <p:cNvPr id="16" name="Ink 15"/>
                  <p:cNvPicPr/>
                  <p:nvPr/>
                </p:nvPicPr>
                <p:blipFill>
                  <a:blip r:embed="rId24"/>
                  <a:stretch>
                    <a:fillRect/>
                  </a:stretch>
                </p:blipFill>
                <p:spPr>
                  <a:xfrm>
                    <a:off x="3279177" y="2632697"/>
                    <a:ext cx="1642059" cy="2941165"/>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7" name="Ink 16"/>
                  <p14:cNvContentPartPr/>
                  <p14:nvPr/>
                </p14:nvContentPartPr>
                <p14:xfrm>
                  <a:off x="4969606" y="1330740"/>
                  <a:ext cx="1463400" cy="1341360"/>
                </p14:xfrm>
              </p:contentPart>
            </mc:Choice>
            <mc:Fallback xmlns="">
              <p:pic>
                <p:nvPicPr>
                  <p:cNvPr id="17" name="Ink 16"/>
                  <p:cNvPicPr/>
                  <p:nvPr/>
                </p:nvPicPr>
                <p:blipFill>
                  <a:blip r:embed="rId26"/>
                  <a:stretch>
                    <a:fillRect/>
                  </a:stretch>
                </p:blipFill>
                <p:spPr>
                  <a:xfrm>
                    <a:off x="4940565" y="1299950"/>
                    <a:ext cx="1521481" cy="14029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8" name="Ink 17"/>
                  <p14:cNvContentPartPr/>
                  <p14:nvPr/>
                </p14:nvContentPartPr>
                <p14:xfrm>
                  <a:off x="4491886" y="1265940"/>
                  <a:ext cx="4425480" cy="3213720"/>
                </p14:xfrm>
              </p:contentPart>
            </mc:Choice>
            <mc:Fallback xmlns="">
              <p:pic>
                <p:nvPicPr>
                  <p:cNvPr id="18" name="Ink 17"/>
                  <p:cNvPicPr/>
                  <p:nvPr/>
                </p:nvPicPr>
                <p:blipFill>
                  <a:blip r:embed="rId28"/>
                  <a:stretch>
                    <a:fillRect/>
                  </a:stretch>
                </p:blipFill>
                <p:spPr>
                  <a:xfrm>
                    <a:off x="4462871" y="1235180"/>
                    <a:ext cx="4483511" cy="327523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9" name="Ink 18"/>
                  <p14:cNvContentPartPr/>
                  <p14:nvPr/>
                </p14:nvContentPartPr>
                <p14:xfrm>
                  <a:off x="4390726" y="2663460"/>
                  <a:ext cx="891720" cy="1638720"/>
                </p14:xfrm>
              </p:contentPart>
            </mc:Choice>
            <mc:Fallback xmlns="">
              <p:pic>
                <p:nvPicPr>
                  <p:cNvPr id="19" name="Ink 18"/>
                  <p:cNvPicPr/>
                  <p:nvPr/>
                </p:nvPicPr>
                <p:blipFill>
                  <a:blip r:embed="rId30"/>
                  <a:stretch>
                    <a:fillRect/>
                  </a:stretch>
                </p:blipFill>
                <p:spPr>
                  <a:xfrm>
                    <a:off x="4361676" y="2632692"/>
                    <a:ext cx="949821" cy="1700256"/>
                  </a:xfrm>
                  <a:prstGeom prst="rect">
                    <a:avLst/>
                  </a:prstGeom>
                </p:spPr>
              </p:pic>
            </mc:Fallback>
          </mc:AlternateContent>
        </p:grpSp>
        <p:grpSp>
          <p:nvGrpSpPr>
            <p:cNvPr id="36" name="Group 35"/>
            <p:cNvGrpSpPr/>
            <p:nvPr/>
          </p:nvGrpSpPr>
          <p:grpSpPr>
            <a:xfrm>
              <a:off x="3685370" y="573242"/>
              <a:ext cx="1114682" cy="747143"/>
              <a:chOff x="2332606" y="1129500"/>
              <a:chExt cx="6584760" cy="4413600"/>
            </a:xfrm>
          </p:grpSpPr>
          <mc:AlternateContent xmlns:mc="http://schemas.openxmlformats.org/markup-compatibility/2006" xmlns:p14="http://schemas.microsoft.com/office/powerpoint/2010/main">
            <mc:Choice Requires="p14">
              <p:contentPart p14:bwMode="auto" r:id="rId31">
                <p14:nvContentPartPr>
                  <p14:cNvPr id="37" name="Ink 36"/>
                  <p14:cNvContentPartPr/>
                  <p14:nvPr/>
                </p14:nvContentPartPr>
                <p14:xfrm>
                  <a:off x="2332606" y="1129500"/>
                  <a:ext cx="1562760" cy="1607760"/>
                </p14:xfrm>
              </p:contentPart>
            </mc:Choice>
            <mc:Fallback xmlns="">
              <p:pic>
                <p:nvPicPr>
                  <p:cNvPr id="37" name="Ink 36"/>
                  <p:cNvPicPr/>
                  <p:nvPr/>
                </p:nvPicPr>
                <p:blipFill>
                  <a:blip r:embed="rId32"/>
                  <a:stretch>
                    <a:fillRect/>
                  </a:stretch>
                </p:blipFill>
                <p:spPr>
                  <a:xfrm>
                    <a:off x="2303596" y="1098736"/>
                    <a:ext cx="1620780" cy="1669288"/>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8" name="Ink 37"/>
                  <p14:cNvContentPartPr/>
                  <p14:nvPr/>
                </p14:nvContentPartPr>
                <p14:xfrm>
                  <a:off x="3376606" y="2574540"/>
                  <a:ext cx="3215880" cy="1775520"/>
                </p14:xfrm>
              </p:contentPart>
            </mc:Choice>
            <mc:Fallback xmlns="">
              <p:pic>
                <p:nvPicPr>
                  <p:cNvPr id="38" name="Ink 37"/>
                  <p:cNvPicPr/>
                  <p:nvPr/>
                </p:nvPicPr>
                <p:blipFill>
                  <a:blip r:embed="rId34"/>
                  <a:stretch>
                    <a:fillRect/>
                  </a:stretch>
                </p:blipFill>
                <p:spPr>
                  <a:xfrm>
                    <a:off x="3347589" y="2543766"/>
                    <a:ext cx="3273915" cy="1837068"/>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9" name="Ink 38"/>
                  <p14:cNvContentPartPr/>
                  <p14:nvPr/>
                </p14:nvContentPartPr>
                <p14:xfrm>
                  <a:off x="5690326" y="2637900"/>
                  <a:ext cx="1510560" cy="2860200"/>
                </p14:xfrm>
              </p:contentPart>
            </mc:Choice>
            <mc:Fallback xmlns="">
              <p:pic>
                <p:nvPicPr>
                  <p:cNvPr id="39" name="Ink 38"/>
                  <p:cNvPicPr/>
                  <p:nvPr/>
                </p:nvPicPr>
                <p:blipFill>
                  <a:blip r:embed="rId36"/>
                  <a:stretch>
                    <a:fillRect/>
                  </a:stretch>
                </p:blipFill>
                <p:spPr>
                  <a:xfrm>
                    <a:off x="5661301" y="2607131"/>
                    <a:ext cx="1568610" cy="2921738"/>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0" name="Ink 39"/>
                  <p14:cNvContentPartPr/>
                  <p14:nvPr/>
                </p14:nvContentPartPr>
                <p14:xfrm>
                  <a:off x="3308206" y="2663460"/>
                  <a:ext cx="1584000" cy="2879640"/>
                </p14:xfrm>
              </p:contentPart>
            </mc:Choice>
            <mc:Fallback xmlns="">
              <p:pic>
                <p:nvPicPr>
                  <p:cNvPr id="40" name="Ink 39"/>
                  <p:cNvPicPr/>
                  <p:nvPr/>
                </p:nvPicPr>
                <p:blipFill>
                  <a:blip r:embed="rId24"/>
                  <a:stretch>
                    <a:fillRect/>
                  </a:stretch>
                </p:blipFill>
                <p:spPr>
                  <a:xfrm>
                    <a:off x="3279177" y="2632697"/>
                    <a:ext cx="1642059" cy="2941165"/>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1" name="Ink 40"/>
                  <p14:cNvContentPartPr/>
                  <p14:nvPr/>
                </p14:nvContentPartPr>
                <p14:xfrm>
                  <a:off x="4969606" y="1330740"/>
                  <a:ext cx="1463400" cy="1341360"/>
                </p14:xfrm>
              </p:contentPart>
            </mc:Choice>
            <mc:Fallback xmlns="">
              <p:pic>
                <p:nvPicPr>
                  <p:cNvPr id="41" name="Ink 40"/>
                  <p:cNvPicPr/>
                  <p:nvPr/>
                </p:nvPicPr>
                <p:blipFill>
                  <a:blip r:embed="rId39"/>
                  <a:stretch>
                    <a:fillRect/>
                  </a:stretch>
                </p:blipFill>
                <p:spPr>
                  <a:xfrm>
                    <a:off x="4940565" y="1299981"/>
                    <a:ext cx="1521481" cy="1402878"/>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2" name="Ink 41"/>
                  <p14:cNvContentPartPr/>
                  <p14:nvPr/>
                </p14:nvContentPartPr>
                <p14:xfrm>
                  <a:off x="4491886" y="1265940"/>
                  <a:ext cx="4425480" cy="3213720"/>
                </p14:xfrm>
              </p:contentPart>
            </mc:Choice>
            <mc:Fallback xmlns="">
              <p:pic>
                <p:nvPicPr>
                  <p:cNvPr id="42" name="Ink 41"/>
                  <p:cNvPicPr/>
                  <p:nvPr/>
                </p:nvPicPr>
                <p:blipFill>
                  <a:blip r:embed="rId41"/>
                  <a:stretch>
                    <a:fillRect/>
                  </a:stretch>
                </p:blipFill>
                <p:spPr>
                  <a:xfrm>
                    <a:off x="4462871" y="1235167"/>
                    <a:ext cx="4483511" cy="3275265"/>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43" name="Ink 42"/>
                  <p14:cNvContentPartPr/>
                  <p14:nvPr/>
                </p14:nvContentPartPr>
                <p14:xfrm>
                  <a:off x="4390726" y="2663460"/>
                  <a:ext cx="891720" cy="1638720"/>
                </p14:xfrm>
              </p:contentPart>
            </mc:Choice>
            <mc:Fallback xmlns="">
              <p:pic>
                <p:nvPicPr>
                  <p:cNvPr id="43" name="Ink 42"/>
                  <p:cNvPicPr/>
                  <p:nvPr/>
                </p:nvPicPr>
                <p:blipFill>
                  <a:blip r:embed="rId43"/>
                  <a:stretch>
                    <a:fillRect/>
                  </a:stretch>
                </p:blipFill>
                <p:spPr>
                  <a:xfrm>
                    <a:off x="4361676" y="2632692"/>
                    <a:ext cx="949821" cy="1700256"/>
                  </a:xfrm>
                  <a:prstGeom prst="rect">
                    <a:avLst/>
                  </a:prstGeom>
                </p:spPr>
              </p:pic>
            </mc:Fallback>
          </mc:AlternateContent>
        </p:grpSp>
        <p:grpSp>
          <p:nvGrpSpPr>
            <p:cNvPr id="44" name="Group 43"/>
            <p:cNvGrpSpPr/>
            <p:nvPr/>
          </p:nvGrpSpPr>
          <p:grpSpPr>
            <a:xfrm>
              <a:off x="5200226" y="573242"/>
              <a:ext cx="1114682" cy="747143"/>
              <a:chOff x="2332606" y="1129500"/>
              <a:chExt cx="6584760" cy="4413600"/>
            </a:xfrm>
          </p:grpSpPr>
          <mc:AlternateContent xmlns:mc="http://schemas.openxmlformats.org/markup-compatibility/2006" xmlns:p14="http://schemas.microsoft.com/office/powerpoint/2010/main">
            <mc:Choice Requires="p14">
              <p:contentPart p14:bwMode="auto" r:id="rId44">
                <p14:nvContentPartPr>
                  <p14:cNvPr id="45" name="Ink 44"/>
                  <p14:cNvContentPartPr/>
                  <p14:nvPr/>
                </p14:nvContentPartPr>
                <p14:xfrm>
                  <a:off x="2332606" y="1129500"/>
                  <a:ext cx="1562760" cy="1607760"/>
                </p14:xfrm>
              </p:contentPart>
            </mc:Choice>
            <mc:Fallback xmlns="">
              <p:pic>
                <p:nvPicPr>
                  <p:cNvPr id="45" name="Ink 44"/>
                  <p:cNvPicPr/>
                  <p:nvPr/>
                </p:nvPicPr>
                <p:blipFill>
                  <a:blip r:embed="rId45"/>
                  <a:stretch>
                    <a:fillRect/>
                  </a:stretch>
                </p:blipFill>
                <p:spPr>
                  <a:xfrm>
                    <a:off x="2303596" y="1098736"/>
                    <a:ext cx="1620780" cy="1669288"/>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6" name="Ink 45"/>
                  <p14:cNvContentPartPr/>
                  <p14:nvPr/>
                </p14:nvContentPartPr>
                <p14:xfrm>
                  <a:off x="3376606" y="2574540"/>
                  <a:ext cx="3215880" cy="1775520"/>
                </p14:xfrm>
              </p:contentPart>
            </mc:Choice>
            <mc:Fallback xmlns="">
              <p:pic>
                <p:nvPicPr>
                  <p:cNvPr id="46" name="Ink 45"/>
                  <p:cNvPicPr/>
                  <p:nvPr/>
                </p:nvPicPr>
                <p:blipFill>
                  <a:blip r:embed="rId47"/>
                  <a:stretch>
                    <a:fillRect/>
                  </a:stretch>
                </p:blipFill>
                <p:spPr>
                  <a:xfrm>
                    <a:off x="3347589" y="2543766"/>
                    <a:ext cx="3273915" cy="1837068"/>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7" name="Ink 46"/>
                  <p14:cNvContentPartPr/>
                  <p14:nvPr/>
                </p14:nvContentPartPr>
                <p14:xfrm>
                  <a:off x="5690326" y="2637900"/>
                  <a:ext cx="1510560" cy="2860200"/>
                </p14:xfrm>
              </p:contentPart>
            </mc:Choice>
            <mc:Fallback xmlns="">
              <p:pic>
                <p:nvPicPr>
                  <p:cNvPr id="47" name="Ink 46"/>
                  <p:cNvPicPr/>
                  <p:nvPr/>
                </p:nvPicPr>
                <p:blipFill>
                  <a:blip r:embed="rId49"/>
                  <a:stretch>
                    <a:fillRect/>
                  </a:stretch>
                </p:blipFill>
                <p:spPr>
                  <a:xfrm>
                    <a:off x="5661301" y="2607131"/>
                    <a:ext cx="1568610" cy="2921738"/>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8" name="Ink 47"/>
                  <p14:cNvContentPartPr/>
                  <p14:nvPr/>
                </p14:nvContentPartPr>
                <p14:xfrm>
                  <a:off x="3308206" y="2663460"/>
                  <a:ext cx="1584000" cy="2879640"/>
                </p14:xfrm>
              </p:contentPart>
            </mc:Choice>
            <mc:Fallback xmlns="">
              <p:pic>
                <p:nvPicPr>
                  <p:cNvPr id="48" name="Ink 47"/>
                  <p:cNvPicPr/>
                  <p:nvPr/>
                </p:nvPicPr>
                <p:blipFill>
                  <a:blip r:embed="rId51"/>
                  <a:stretch>
                    <a:fillRect/>
                  </a:stretch>
                </p:blipFill>
                <p:spPr>
                  <a:xfrm>
                    <a:off x="3279200" y="2632697"/>
                    <a:ext cx="1642013" cy="2941165"/>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9" name="Ink 48"/>
                  <p14:cNvContentPartPr/>
                  <p14:nvPr/>
                </p14:nvContentPartPr>
                <p14:xfrm>
                  <a:off x="4969606" y="1330740"/>
                  <a:ext cx="1463400" cy="1341360"/>
                </p14:xfrm>
              </p:contentPart>
            </mc:Choice>
            <mc:Fallback xmlns="">
              <p:pic>
                <p:nvPicPr>
                  <p:cNvPr id="49" name="Ink 48"/>
                  <p:cNvPicPr/>
                  <p:nvPr/>
                </p:nvPicPr>
                <p:blipFill>
                  <a:blip r:embed="rId53"/>
                  <a:stretch>
                    <a:fillRect/>
                  </a:stretch>
                </p:blipFill>
                <p:spPr>
                  <a:xfrm>
                    <a:off x="4940590" y="1299981"/>
                    <a:ext cx="1521431" cy="1402878"/>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50" name="Ink 49"/>
                  <p14:cNvContentPartPr/>
                  <p14:nvPr/>
                </p14:nvContentPartPr>
                <p14:xfrm>
                  <a:off x="4491886" y="1265940"/>
                  <a:ext cx="4425480" cy="3213720"/>
                </p14:xfrm>
              </p:contentPart>
            </mc:Choice>
            <mc:Fallback xmlns="">
              <p:pic>
                <p:nvPicPr>
                  <p:cNvPr id="50" name="Ink 49"/>
                  <p:cNvPicPr/>
                  <p:nvPr/>
                </p:nvPicPr>
                <p:blipFill>
                  <a:blip r:embed="rId55"/>
                  <a:stretch>
                    <a:fillRect/>
                  </a:stretch>
                </p:blipFill>
                <p:spPr>
                  <a:xfrm>
                    <a:off x="4462871" y="1235167"/>
                    <a:ext cx="4483511" cy="3275265"/>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51" name="Ink 50"/>
                  <p14:cNvContentPartPr/>
                  <p14:nvPr/>
                </p14:nvContentPartPr>
                <p14:xfrm>
                  <a:off x="4390726" y="2663460"/>
                  <a:ext cx="891720" cy="1638720"/>
                </p14:xfrm>
              </p:contentPart>
            </mc:Choice>
            <mc:Fallback xmlns="">
              <p:pic>
                <p:nvPicPr>
                  <p:cNvPr id="51" name="Ink 50"/>
                  <p:cNvPicPr/>
                  <p:nvPr/>
                </p:nvPicPr>
                <p:blipFill>
                  <a:blip r:embed="rId57"/>
                  <a:stretch>
                    <a:fillRect/>
                  </a:stretch>
                </p:blipFill>
                <p:spPr>
                  <a:xfrm>
                    <a:off x="4361717" y="2632692"/>
                    <a:ext cx="949739" cy="1700256"/>
                  </a:xfrm>
                  <a:prstGeom prst="rect">
                    <a:avLst/>
                  </a:prstGeom>
                </p:spPr>
              </p:pic>
            </mc:Fallback>
          </mc:AlternateContent>
        </p:grpSp>
        <p:grpSp>
          <p:nvGrpSpPr>
            <p:cNvPr id="52" name="Group 51"/>
            <p:cNvGrpSpPr/>
            <p:nvPr/>
          </p:nvGrpSpPr>
          <p:grpSpPr>
            <a:xfrm>
              <a:off x="683638" y="1545015"/>
              <a:ext cx="1114682" cy="747143"/>
              <a:chOff x="2332606" y="1129500"/>
              <a:chExt cx="6584760" cy="4413600"/>
            </a:xfrm>
          </p:grpSpPr>
          <mc:AlternateContent xmlns:mc="http://schemas.openxmlformats.org/markup-compatibility/2006" xmlns:p14="http://schemas.microsoft.com/office/powerpoint/2010/main">
            <mc:Choice Requires="p14">
              <p:contentPart p14:bwMode="auto" r:id="rId58">
                <p14:nvContentPartPr>
                  <p14:cNvPr id="53" name="Ink 52"/>
                  <p14:cNvContentPartPr/>
                  <p14:nvPr/>
                </p14:nvContentPartPr>
                <p14:xfrm>
                  <a:off x="2332606" y="1129500"/>
                  <a:ext cx="1562760" cy="1607760"/>
                </p14:xfrm>
              </p:contentPart>
            </mc:Choice>
            <mc:Fallback xmlns="">
              <p:pic>
                <p:nvPicPr>
                  <p:cNvPr id="53" name="Ink 52"/>
                  <p:cNvPicPr/>
                  <p:nvPr/>
                </p:nvPicPr>
                <p:blipFill>
                  <a:blip r:embed="rId32"/>
                  <a:stretch>
                    <a:fillRect/>
                  </a:stretch>
                </p:blipFill>
                <p:spPr>
                  <a:xfrm>
                    <a:off x="2303596" y="1098736"/>
                    <a:ext cx="1620780" cy="1669288"/>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54" name="Ink 53"/>
                  <p14:cNvContentPartPr/>
                  <p14:nvPr/>
                </p14:nvContentPartPr>
                <p14:xfrm>
                  <a:off x="3376606" y="2574540"/>
                  <a:ext cx="3215880" cy="1775520"/>
                </p14:xfrm>
              </p:contentPart>
            </mc:Choice>
            <mc:Fallback xmlns="">
              <p:pic>
                <p:nvPicPr>
                  <p:cNvPr id="54" name="Ink 53"/>
                  <p:cNvPicPr/>
                  <p:nvPr/>
                </p:nvPicPr>
                <p:blipFill>
                  <a:blip r:embed="rId34"/>
                  <a:stretch>
                    <a:fillRect/>
                  </a:stretch>
                </p:blipFill>
                <p:spPr>
                  <a:xfrm>
                    <a:off x="3347589" y="2543766"/>
                    <a:ext cx="3273915" cy="1837068"/>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55" name="Ink 54"/>
                  <p14:cNvContentPartPr/>
                  <p14:nvPr/>
                </p14:nvContentPartPr>
                <p14:xfrm>
                  <a:off x="5690326" y="2637900"/>
                  <a:ext cx="1510560" cy="2860200"/>
                </p14:xfrm>
              </p:contentPart>
            </mc:Choice>
            <mc:Fallback xmlns="">
              <p:pic>
                <p:nvPicPr>
                  <p:cNvPr id="55" name="Ink 54"/>
                  <p:cNvPicPr/>
                  <p:nvPr/>
                </p:nvPicPr>
                <p:blipFill>
                  <a:blip r:embed="rId36"/>
                  <a:stretch>
                    <a:fillRect/>
                  </a:stretch>
                </p:blipFill>
                <p:spPr>
                  <a:xfrm>
                    <a:off x="5661301" y="2607131"/>
                    <a:ext cx="1568610" cy="2921738"/>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56" name="Ink 55"/>
                  <p14:cNvContentPartPr/>
                  <p14:nvPr/>
                </p14:nvContentPartPr>
                <p14:xfrm>
                  <a:off x="3308206" y="2663460"/>
                  <a:ext cx="1584000" cy="2879640"/>
                </p14:xfrm>
              </p:contentPart>
            </mc:Choice>
            <mc:Fallback xmlns="">
              <p:pic>
                <p:nvPicPr>
                  <p:cNvPr id="56" name="Ink 55"/>
                  <p:cNvPicPr/>
                  <p:nvPr/>
                </p:nvPicPr>
                <p:blipFill>
                  <a:blip r:embed="rId24"/>
                  <a:stretch>
                    <a:fillRect/>
                  </a:stretch>
                </p:blipFill>
                <p:spPr>
                  <a:xfrm>
                    <a:off x="3279177" y="2632697"/>
                    <a:ext cx="1642059" cy="2941165"/>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57" name="Ink 56"/>
                  <p14:cNvContentPartPr/>
                  <p14:nvPr/>
                </p14:nvContentPartPr>
                <p14:xfrm>
                  <a:off x="4969606" y="1330740"/>
                  <a:ext cx="1463400" cy="1341360"/>
                </p14:xfrm>
              </p:contentPart>
            </mc:Choice>
            <mc:Fallback xmlns="">
              <p:pic>
                <p:nvPicPr>
                  <p:cNvPr id="57" name="Ink 56"/>
                  <p:cNvPicPr/>
                  <p:nvPr/>
                </p:nvPicPr>
                <p:blipFill>
                  <a:blip r:embed="rId39"/>
                  <a:stretch>
                    <a:fillRect/>
                  </a:stretch>
                </p:blipFill>
                <p:spPr>
                  <a:xfrm>
                    <a:off x="4940565" y="1299981"/>
                    <a:ext cx="1521481" cy="1402878"/>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58" name="Ink 57"/>
                  <p14:cNvContentPartPr/>
                  <p14:nvPr/>
                </p14:nvContentPartPr>
                <p14:xfrm>
                  <a:off x="4491886" y="1265940"/>
                  <a:ext cx="4425480" cy="3213720"/>
                </p14:xfrm>
              </p:contentPart>
            </mc:Choice>
            <mc:Fallback xmlns="">
              <p:pic>
                <p:nvPicPr>
                  <p:cNvPr id="58" name="Ink 57"/>
                  <p:cNvPicPr/>
                  <p:nvPr/>
                </p:nvPicPr>
                <p:blipFill>
                  <a:blip r:embed="rId64"/>
                  <a:stretch>
                    <a:fillRect/>
                  </a:stretch>
                </p:blipFill>
                <p:spPr>
                  <a:xfrm>
                    <a:off x="4462862" y="1235167"/>
                    <a:ext cx="4483527" cy="3275265"/>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59" name="Ink 58"/>
                  <p14:cNvContentPartPr/>
                  <p14:nvPr/>
                </p14:nvContentPartPr>
                <p14:xfrm>
                  <a:off x="4390726" y="2663460"/>
                  <a:ext cx="891720" cy="1638720"/>
                </p14:xfrm>
              </p:contentPart>
            </mc:Choice>
            <mc:Fallback xmlns="">
              <p:pic>
                <p:nvPicPr>
                  <p:cNvPr id="59" name="Ink 58"/>
                  <p:cNvPicPr/>
                  <p:nvPr/>
                </p:nvPicPr>
                <p:blipFill>
                  <a:blip r:embed="rId66"/>
                  <a:stretch>
                    <a:fillRect/>
                  </a:stretch>
                </p:blipFill>
                <p:spPr>
                  <a:xfrm>
                    <a:off x="4361717" y="2632692"/>
                    <a:ext cx="949739" cy="1700256"/>
                  </a:xfrm>
                  <a:prstGeom prst="rect">
                    <a:avLst/>
                  </a:prstGeom>
                </p:spPr>
              </p:pic>
            </mc:Fallback>
          </mc:AlternateContent>
        </p:grpSp>
        <p:grpSp>
          <p:nvGrpSpPr>
            <p:cNvPr id="60" name="Group 59"/>
            <p:cNvGrpSpPr/>
            <p:nvPr/>
          </p:nvGrpSpPr>
          <p:grpSpPr>
            <a:xfrm>
              <a:off x="2198494" y="1545015"/>
              <a:ext cx="1114682" cy="747143"/>
              <a:chOff x="2332606" y="1129500"/>
              <a:chExt cx="6584760" cy="4413600"/>
            </a:xfrm>
          </p:grpSpPr>
          <mc:AlternateContent xmlns:mc="http://schemas.openxmlformats.org/markup-compatibility/2006" xmlns:p14="http://schemas.microsoft.com/office/powerpoint/2010/main">
            <mc:Choice Requires="p14">
              <p:contentPart p14:bwMode="auto" r:id="rId67">
                <p14:nvContentPartPr>
                  <p14:cNvPr id="61" name="Ink 60"/>
                  <p14:cNvContentPartPr/>
                  <p14:nvPr/>
                </p14:nvContentPartPr>
                <p14:xfrm>
                  <a:off x="2332606" y="1129500"/>
                  <a:ext cx="1562760" cy="1607760"/>
                </p14:xfrm>
              </p:contentPart>
            </mc:Choice>
            <mc:Fallback xmlns="">
              <p:pic>
                <p:nvPicPr>
                  <p:cNvPr id="61" name="Ink 60"/>
                  <p:cNvPicPr/>
                  <p:nvPr/>
                </p:nvPicPr>
                <p:blipFill>
                  <a:blip r:embed="rId45"/>
                  <a:stretch>
                    <a:fillRect/>
                  </a:stretch>
                </p:blipFill>
                <p:spPr>
                  <a:xfrm>
                    <a:off x="2303596" y="1098736"/>
                    <a:ext cx="1620780" cy="1669288"/>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62" name="Ink 61"/>
                  <p14:cNvContentPartPr/>
                  <p14:nvPr/>
                </p14:nvContentPartPr>
                <p14:xfrm>
                  <a:off x="3376606" y="2574540"/>
                  <a:ext cx="3215880" cy="1775520"/>
                </p14:xfrm>
              </p:contentPart>
            </mc:Choice>
            <mc:Fallback xmlns="">
              <p:pic>
                <p:nvPicPr>
                  <p:cNvPr id="62" name="Ink 61"/>
                  <p:cNvPicPr/>
                  <p:nvPr/>
                </p:nvPicPr>
                <p:blipFill>
                  <a:blip r:embed="rId47"/>
                  <a:stretch>
                    <a:fillRect/>
                  </a:stretch>
                </p:blipFill>
                <p:spPr>
                  <a:xfrm>
                    <a:off x="3347589" y="2543766"/>
                    <a:ext cx="3273915" cy="1837068"/>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63" name="Ink 62"/>
                  <p14:cNvContentPartPr/>
                  <p14:nvPr/>
                </p14:nvContentPartPr>
                <p14:xfrm>
                  <a:off x="5690326" y="2637900"/>
                  <a:ext cx="1510560" cy="2860200"/>
                </p14:xfrm>
              </p:contentPart>
            </mc:Choice>
            <mc:Fallback xmlns="">
              <p:pic>
                <p:nvPicPr>
                  <p:cNvPr id="63" name="Ink 62"/>
                  <p:cNvPicPr/>
                  <p:nvPr/>
                </p:nvPicPr>
                <p:blipFill>
                  <a:blip r:embed="rId49"/>
                  <a:stretch>
                    <a:fillRect/>
                  </a:stretch>
                </p:blipFill>
                <p:spPr>
                  <a:xfrm>
                    <a:off x="5661301" y="2607131"/>
                    <a:ext cx="1568610" cy="2921738"/>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64" name="Ink 63"/>
                  <p14:cNvContentPartPr/>
                  <p14:nvPr/>
                </p14:nvContentPartPr>
                <p14:xfrm>
                  <a:off x="3308206" y="2663460"/>
                  <a:ext cx="1584000" cy="2879640"/>
                </p14:xfrm>
              </p:contentPart>
            </mc:Choice>
            <mc:Fallback xmlns="">
              <p:pic>
                <p:nvPicPr>
                  <p:cNvPr id="64" name="Ink 63"/>
                  <p:cNvPicPr/>
                  <p:nvPr/>
                </p:nvPicPr>
                <p:blipFill>
                  <a:blip r:embed="rId71"/>
                  <a:stretch>
                    <a:fillRect/>
                  </a:stretch>
                </p:blipFill>
                <p:spPr>
                  <a:xfrm>
                    <a:off x="3279177" y="2632697"/>
                    <a:ext cx="1642059" cy="2941165"/>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65" name="Ink 64"/>
                  <p14:cNvContentPartPr/>
                  <p14:nvPr/>
                </p14:nvContentPartPr>
                <p14:xfrm>
                  <a:off x="4969606" y="1330740"/>
                  <a:ext cx="1463400" cy="1341360"/>
                </p14:xfrm>
              </p:contentPart>
            </mc:Choice>
            <mc:Fallback xmlns="">
              <p:pic>
                <p:nvPicPr>
                  <p:cNvPr id="65" name="Ink 64"/>
                  <p:cNvPicPr/>
                  <p:nvPr/>
                </p:nvPicPr>
                <p:blipFill>
                  <a:blip r:embed="rId73"/>
                  <a:stretch>
                    <a:fillRect/>
                  </a:stretch>
                </p:blipFill>
                <p:spPr>
                  <a:xfrm>
                    <a:off x="4940590" y="1299950"/>
                    <a:ext cx="1521431" cy="1402939"/>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66" name="Ink 65"/>
                  <p14:cNvContentPartPr/>
                  <p14:nvPr/>
                </p14:nvContentPartPr>
                <p14:xfrm>
                  <a:off x="4491886" y="1265940"/>
                  <a:ext cx="4425480" cy="3213720"/>
                </p14:xfrm>
              </p:contentPart>
            </mc:Choice>
            <mc:Fallback xmlns="">
              <p:pic>
                <p:nvPicPr>
                  <p:cNvPr id="66" name="Ink 65"/>
                  <p:cNvPicPr/>
                  <p:nvPr/>
                </p:nvPicPr>
                <p:blipFill>
                  <a:blip r:embed="rId75"/>
                  <a:stretch>
                    <a:fillRect/>
                  </a:stretch>
                </p:blipFill>
                <p:spPr>
                  <a:xfrm>
                    <a:off x="4462871" y="1235167"/>
                    <a:ext cx="4483511" cy="3275265"/>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67" name="Ink 66"/>
                  <p14:cNvContentPartPr/>
                  <p14:nvPr/>
                </p14:nvContentPartPr>
                <p14:xfrm>
                  <a:off x="4390726" y="2663460"/>
                  <a:ext cx="891720" cy="1638720"/>
                </p14:xfrm>
              </p:contentPart>
            </mc:Choice>
            <mc:Fallback xmlns="">
              <p:pic>
                <p:nvPicPr>
                  <p:cNvPr id="67" name="Ink 66"/>
                  <p:cNvPicPr/>
                  <p:nvPr/>
                </p:nvPicPr>
                <p:blipFill>
                  <a:blip r:embed="rId77"/>
                  <a:stretch>
                    <a:fillRect/>
                  </a:stretch>
                </p:blipFill>
                <p:spPr>
                  <a:xfrm>
                    <a:off x="4361676" y="2632667"/>
                    <a:ext cx="949821" cy="1700306"/>
                  </a:xfrm>
                  <a:prstGeom prst="rect">
                    <a:avLst/>
                  </a:prstGeom>
                </p:spPr>
              </p:pic>
            </mc:Fallback>
          </mc:AlternateContent>
        </p:grpSp>
        <p:grpSp>
          <p:nvGrpSpPr>
            <p:cNvPr id="68" name="Group 67"/>
            <p:cNvGrpSpPr/>
            <p:nvPr/>
          </p:nvGrpSpPr>
          <p:grpSpPr>
            <a:xfrm>
              <a:off x="3700610" y="1537397"/>
              <a:ext cx="1114682" cy="747143"/>
              <a:chOff x="2332606" y="1129500"/>
              <a:chExt cx="6584760" cy="4413600"/>
            </a:xfrm>
          </p:grpSpPr>
          <mc:AlternateContent xmlns:mc="http://schemas.openxmlformats.org/markup-compatibility/2006" xmlns:p14="http://schemas.microsoft.com/office/powerpoint/2010/main">
            <mc:Choice Requires="p14">
              <p:contentPart p14:bwMode="auto" r:id="rId78">
                <p14:nvContentPartPr>
                  <p14:cNvPr id="69" name="Ink 68"/>
                  <p14:cNvContentPartPr/>
                  <p14:nvPr/>
                </p14:nvContentPartPr>
                <p14:xfrm>
                  <a:off x="2332606" y="1129500"/>
                  <a:ext cx="1562760" cy="1607760"/>
                </p14:xfrm>
              </p:contentPart>
            </mc:Choice>
            <mc:Fallback xmlns="">
              <p:pic>
                <p:nvPicPr>
                  <p:cNvPr id="69" name="Ink 68"/>
                  <p:cNvPicPr/>
                  <p:nvPr/>
                </p:nvPicPr>
                <p:blipFill>
                  <a:blip r:embed="rId79"/>
                  <a:stretch>
                    <a:fillRect/>
                  </a:stretch>
                </p:blipFill>
                <p:spPr>
                  <a:xfrm>
                    <a:off x="2303572" y="1098710"/>
                    <a:ext cx="1620827" cy="1669339"/>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70" name="Ink 69"/>
                  <p14:cNvContentPartPr/>
                  <p14:nvPr/>
                </p14:nvContentPartPr>
                <p14:xfrm>
                  <a:off x="3376606" y="2574540"/>
                  <a:ext cx="3215880" cy="1775520"/>
                </p14:xfrm>
              </p:contentPart>
            </mc:Choice>
            <mc:Fallback xmlns="">
              <p:pic>
                <p:nvPicPr>
                  <p:cNvPr id="70" name="Ink 69"/>
                  <p:cNvPicPr/>
                  <p:nvPr/>
                </p:nvPicPr>
                <p:blipFill>
                  <a:blip r:embed="rId81"/>
                  <a:stretch>
                    <a:fillRect/>
                  </a:stretch>
                </p:blipFill>
                <p:spPr>
                  <a:xfrm>
                    <a:off x="3347589" y="2543789"/>
                    <a:ext cx="3273915" cy="1837021"/>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71" name="Ink 70"/>
                  <p14:cNvContentPartPr/>
                  <p14:nvPr/>
                </p14:nvContentPartPr>
                <p14:xfrm>
                  <a:off x="5690326" y="2637900"/>
                  <a:ext cx="1510560" cy="2860200"/>
                </p14:xfrm>
              </p:contentPart>
            </mc:Choice>
            <mc:Fallback xmlns="">
              <p:pic>
                <p:nvPicPr>
                  <p:cNvPr id="71" name="Ink 70"/>
                  <p:cNvPicPr/>
                  <p:nvPr/>
                </p:nvPicPr>
                <p:blipFill>
                  <a:blip r:embed="rId83"/>
                  <a:stretch>
                    <a:fillRect/>
                  </a:stretch>
                </p:blipFill>
                <p:spPr>
                  <a:xfrm>
                    <a:off x="5661301" y="2607131"/>
                    <a:ext cx="1568610" cy="2921738"/>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72" name="Ink 71"/>
                  <p14:cNvContentPartPr/>
                  <p14:nvPr/>
                </p14:nvContentPartPr>
                <p14:xfrm>
                  <a:off x="3308206" y="2663460"/>
                  <a:ext cx="1584000" cy="2879640"/>
                </p14:xfrm>
              </p:contentPart>
            </mc:Choice>
            <mc:Fallback xmlns="">
              <p:pic>
                <p:nvPicPr>
                  <p:cNvPr id="72" name="Ink 71"/>
                  <p:cNvPicPr/>
                  <p:nvPr/>
                </p:nvPicPr>
                <p:blipFill>
                  <a:blip r:embed="rId71"/>
                  <a:stretch>
                    <a:fillRect/>
                  </a:stretch>
                </p:blipFill>
                <p:spPr>
                  <a:xfrm>
                    <a:off x="3279177" y="2632697"/>
                    <a:ext cx="1642059" cy="2941165"/>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73" name="Ink 72"/>
                  <p14:cNvContentPartPr/>
                  <p14:nvPr/>
                </p14:nvContentPartPr>
                <p14:xfrm>
                  <a:off x="4969606" y="1330740"/>
                  <a:ext cx="1463400" cy="1341360"/>
                </p14:xfrm>
              </p:contentPart>
            </mc:Choice>
            <mc:Fallback xmlns="">
              <p:pic>
                <p:nvPicPr>
                  <p:cNvPr id="73" name="Ink 72"/>
                  <p:cNvPicPr/>
                  <p:nvPr/>
                </p:nvPicPr>
                <p:blipFill>
                  <a:blip r:embed="rId86"/>
                  <a:stretch>
                    <a:fillRect/>
                  </a:stretch>
                </p:blipFill>
                <p:spPr>
                  <a:xfrm>
                    <a:off x="4940590" y="1299981"/>
                    <a:ext cx="1521431" cy="1402878"/>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74" name="Ink 73"/>
                  <p14:cNvContentPartPr/>
                  <p14:nvPr/>
                </p14:nvContentPartPr>
                <p14:xfrm>
                  <a:off x="4491886" y="1265940"/>
                  <a:ext cx="4425480" cy="3213720"/>
                </p14:xfrm>
              </p:contentPart>
            </mc:Choice>
            <mc:Fallback xmlns="">
              <p:pic>
                <p:nvPicPr>
                  <p:cNvPr id="74" name="Ink 73"/>
                  <p:cNvPicPr/>
                  <p:nvPr/>
                </p:nvPicPr>
                <p:blipFill>
                  <a:blip r:embed="rId75"/>
                  <a:stretch>
                    <a:fillRect/>
                  </a:stretch>
                </p:blipFill>
                <p:spPr>
                  <a:xfrm>
                    <a:off x="4462871" y="1235167"/>
                    <a:ext cx="4483511" cy="3275265"/>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75" name="Ink 74"/>
                  <p14:cNvContentPartPr/>
                  <p14:nvPr/>
                </p14:nvContentPartPr>
                <p14:xfrm>
                  <a:off x="4390726" y="2663460"/>
                  <a:ext cx="891720" cy="1638720"/>
                </p14:xfrm>
              </p:contentPart>
            </mc:Choice>
            <mc:Fallback xmlns="">
              <p:pic>
                <p:nvPicPr>
                  <p:cNvPr id="75" name="Ink 74"/>
                  <p:cNvPicPr/>
                  <p:nvPr/>
                </p:nvPicPr>
                <p:blipFill>
                  <a:blip r:embed="rId89"/>
                  <a:stretch>
                    <a:fillRect/>
                  </a:stretch>
                </p:blipFill>
                <p:spPr>
                  <a:xfrm>
                    <a:off x="4361717" y="2632692"/>
                    <a:ext cx="949739" cy="1700256"/>
                  </a:xfrm>
                  <a:prstGeom prst="rect">
                    <a:avLst/>
                  </a:prstGeom>
                </p:spPr>
              </p:pic>
            </mc:Fallback>
          </mc:AlternateContent>
        </p:grpSp>
        <p:grpSp>
          <p:nvGrpSpPr>
            <p:cNvPr id="76" name="Group 75"/>
            <p:cNvGrpSpPr/>
            <p:nvPr/>
          </p:nvGrpSpPr>
          <p:grpSpPr>
            <a:xfrm>
              <a:off x="5215466" y="1537397"/>
              <a:ext cx="1114682" cy="747143"/>
              <a:chOff x="2332606" y="1129500"/>
              <a:chExt cx="6584760" cy="4413600"/>
            </a:xfrm>
          </p:grpSpPr>
          <mc:AlternateContent xmlns:mc="http://schemas.openxmlformats.org/markup-compatibility/2006" xmlns:p14="http://schemas.microsoft.com/office/powerpoint/2010/main">
            <mc:Choice Requires="p14">
              <p:contentPart p14:bwMode="auto" r:id="rId90">
                <p14:nvContentPartPr>
                  <p14:cNvPr id="77" name="Ink 76"/>
                  <p14:cNvContentPartPr/>
                  <p14:nvPr/>
                </p14:nvContentPartPr>
                <p14:xfrm>
                  <a:off x="2332606" y="1129500"/>
                  <a:ext cx="1562760" cy="1607760"/>
                </p14:xfrm>
              </p:contentPart>
            </mc:Choice>
            <mc:Fallback xmlns="">
              <p:pic>
                <p:nvPicPr>
                  <p:cNvPr id="77" name="Ink 76"/>
                  <p:cNvPicPr/>
                  <p:nvPr/>
                </p:nvPicPr>
                <p:blipFill>
                  <a:blip r:embed="rId91"/>
                  <a:stretch>
                    <a:fillRect/>
                  </a:stretch>
                </p:blipFill>
                <p:spPr>
                  <a:xfrm>
                    <a:off x="2303572" y="1098710"/>
                    <a:ext cx="1620827" cy="1669339"/>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78" name="Ink 77"/>
                  <p14:cNvContentPartPr/>
                  <p14:nvPr/>
                </p14:nvContentPartPr>
                <p14:xfrm>
                  <a:off x="3376606" y="2574540"/>
                  <a:ext cx="3215880" cy="1775520"/>
                </p14:xfrm>
              </p:contentPart>
            </mc:Choice>
            <mc:Fallback xmlns="">
              <p:pic>
                <p:nvPicPr>
                  <p:cNvPr id="78" name="Ink 77"/>
                  <p:cNvPicPr/>
                  <p:nvPr/>
                </p:nvPicPr>
                <p:blipFill>
                  <a:blip r:embed="rId93"/>
                  <a:stretch>
                    <a:fillRect/>
                  </a:stretch>
                </p:blipFill>
                <p:spPr>
                  <a:xfrm>
                    <a:off x="3347589" y="2543766"/>
                    <a:ext cx="3273915" cy="1837068"/>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79" name="Ink 78"/>
                  <p14:cNvContentPartPr/>
                  <p14:nvPr/>
                </p14:nvContentPartPr>
                <p14:xfrm>
                  <a:off x="5690326" y="2637900"/>
                  <a:ext cx="1510560" cy="2860200"/>
                </p14:xfrm>
              </p:contentPart>
            </mc:Choice>
            <mc:Fallback xmlns="">
              <p:pic>
                <p:nvPicPr>
                  <p:cNvPr id="79" name="Ink 78"/>
                  <p:cNvPicPr/>
                  <p:nvPr/>
                </p:nvPicPr>
                <p:blipFill>
                  <a:blip r:embed="rId95"/>
                  <a:stretch>
                    <a:fillRect/>
                  </a:stretch>
                </p:blipFill>
                <p:spPr>
                  <a:xfrm>
                    <a:off x="5661301" y="2607131"/>
                    <a:ext cx="1568610" cy="2921738"/>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80" name="Ink 79"/>
                  <p14:cNvContentPartPr/>
                  <p14:nvPr/>
                </p14:nvContentPartPr>
                <p14:xfrm>
                  <a:off x="3308206" y="2663460"/>
                  <a:ext cx="1584000" cy="2879640"/>
                </p14:xfrm>
              </p:contentPart>
            </mc:Choice>
            <mc:Fallback xmlns="">
              <p:pic>
                <p:nvPicPr>
                  <p:cNvPr id="80" name="Ink 79"/>
                  <p:cNvPicPr/>
                  <p:nvPr/>
                </p:nvPicPr>
                <p:blipFill>
                  <a:blip r:embed="rId97"/>
                  <a:stretch>
                    <a:fillRect/>
                  </a:stretch>
                </p:blipFill>
                <p:spPr>
                  <a:xfrm>
                    <a:off x="3279177" y="2632697"/>
                    <a:ext cx="1642059" cy="2941165"/>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81" name="Ink 80"/>
                  <p14:cNvContentPartPr/>
                  <p14:nvPr/>
                </p14:nvContentPartPr>
                <p14:xfrm>
                  <a:off x="4969606" y="1330740"/>
                  <a:ext cx="1463400" cy="1341360"/>
                </p14:xfrm>
              </p:contentPart>
            </mc:Choice>
            <mc:Fallback xmlns="">
              <p:pic>
                <p:nvPicPr>
                  <p:cNvPr id="81" name="Ink 80"/>
                  <p:cNvPicPr/>
                  <p:nvPr/>
                </p:nvPicPr>
                <p:blipFill>
                  <a:blip r:embed="rId99"/>
                  <a:stretch>
                    <a:fillRect/>
                  </a:stretch>
                </p:blipFill>
                <p:spPr>
                  <a:xfrm>
                    <a:off x="4940590" y="1299950"/>
                    <a:ext cx="1521431" cy="1402939"/>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82" name="Ink 81"/>
                  <p14:cNvContentPartPr/>
                  <p14:nvPr/>
                </p14:nvContentPartPr>
                <p14:xfrm>
                  <a:off x="4491886" y="1265940"/>
                  <a:ext cx="4425480" cy="3213720"/>
                </p14:xfrm>
              </p:contentPart>
            </mc:Choice>
            <mc:Fallback xmlns="">
              <p:pic>
                <p:nvPicPr>
                  <p:cNvPr id="82" name="Ink 81"/>
                  <p:cNvPicPr/>
                  <p:nvPr/>
                </p:nvPicPr>
                <p:blipFill>
                  <a:blip r:embed="rId101"/>
                  <a:stretch>
                    <a:fillRect/>
                  </a:stretch>
                </p:blipFill>
                <p:spPr>
                  <a:xfrm>
                    <a:off x="4462862" y="1235167"/>
                    <a:ext cx="4483527" cy="3275265"/>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83" name="Ink 82"/>
                  <p14:cNvContentPartPr/>
                  <p14:nvPr/>
                </p14:nvContentPartPr>
                <p14:xfrm>
                  <a:off x="4390726" y="2663460"/>
                  <a:ext cx="891720" cy="1638720"/>
                </p14:xfrm>
              </p:contentPart>
            </mc:Choice>
            <mc:Fallback xmlns="">
              <p:pic>
                <p:nvPicPr>
                  <p:cNvPr id="83" name="Ink 82"/>
                  <p:cNvPicPr/>
                  <p:nvPr/>
                </p:nvPicPr>
                <p:blipFill>
                  <a:blip r:embed="rId103"/>
                  <a:stretch>
                    <a:fillRect/>
                  </a:stretch>
                </p:blipFill>
                <p:spPr>
                  <a:xfrm>
                    <a:off x="4361676" y="2632692"/>
                    <a:ext cx="949821" cy="1700256"/>
                  </a:xfrm>
                  <a:prstGeom prst="rect">
                    <a:avLst/>
                  </a:prstGeom>
                </p:spPr>
              </p:pic>
            </mc:Fallback>
          </mc:AlternateContent>
        </p:grpSp>
        <p:grpSp>
          <p:nvGrpSpPr>
            <p:cNvPr id="84" name="Group 83"/>
            <p:cNvGrpSpPr/>
            <p:nvPr/>
          </p:nvGrpSpPr>
          <p:grpSpPr>
            <a:xfrm>
              <a:off x="680695" y="2573768"/>
              <a:ext cx="1114682" cy="747143"/>
              <a:chOff x="2332606" y="1129500"/>
              <a:chExt cx="6584760" cy="4413600"/>
            </a:xfrm>
          </p:grpSpPr>
          <mc:AlternateContent xmlns:mc="http://schemas.openxmlformats.org/markup-compatibility/2006" xmlns:p14="http://schemas.microsoft.com/office/powerpoint/2010/main">
            <mc:Choice Requires="p14">
              <p:contentPart p14:bwMode="auto" r:id="rId104">
                <p14:nvContentPartPr>
                  <p14:cNvPr id="85" name="Ink 84"/>
                  <p14:cNvContentPartPr/>
                  <p14:nvPr/>
                </p14:nvContentPartPr>
                <p14:xfrm>
                  <a:off x="2332606" y="1129500"/>
                  <a:ext cx="1562760" cy="1607760"/>
                </p14:xfrm>
              </p:contentPart>
            </mc:Choice>
            <mc:Fallback xmlns="">
              <p:pic>
                <p:nvPicPr>
                  <p:cNvPr id="85" name="Ink 84"/>
                  <p:cNvPicPr/>
                  <p:nvPr/>
                </p:nvPicPr>
                <p:blipFill>
                  <a:blip r:embed="rId32"/>
                  <a:stretch>
                    <a:fillRect/>
                  </a:stretch>
                </p:blipFill>
                <p:spPr>
                  <a:xfrm>
                    <a:off x="2303596" y="1098736"/>
                    <a:ext cx="1620780" cy="1669288"/>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86" name="Ink 85"/>
                  <p14:cNvContentPartPr/>
                  <p14:nvPr/>
                </p14:nvContentPartPr>
                <p14:xfrm>
                  <a:off x="3376606" y="2574540"/>
                  <a:ext cx="3215880" cy="1775520"/>
                </p14:xfrm>
              </p:contentPart>
            </mc:Choice>
            <mc:Fallback xmlns="">
              <p:pic>
                <p:nvPicPr>
                  <p:cNvPr id="86" name="Ink 85"/>
                  <p:cNvPicPr/>
                  <p:nvPr/>
                </p:nvPicPr>
                <p:blipFill>
                  <a:blip r:embed="rId34"/>
                  <a:stretch>
                    <a:fillRect/>
                  </a:stretch>
                </p:blipFill>
                <p:spPr>
                  <a:xfrm>
                    <a:off x="3347589" y="2543766"/>
                    <a:ext cx="3273915" cy="1837068"/>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87" name="Ink 86"/>
                  <p14:cNvContentPartPr/>
                  <p14:nvPr/>
                </p14:nvContentPartPr>
                <p14:xfrm>
                  <a:off x="5690326" y="2637900"/>
                  <a:ext cx="1510560" cy="2860200"/>
                </p14:xfrm>
              </p:contentPart>
            </mc:Choice>
            <mc:Fallback xmlns="">
              <p:pic>
                <p:nvPicPr>
                  <p:cNvPr id="87" name="Ink 86"/>
                  <p:cNvPicPr/>
                  <p:nvPr/>
                </p:nvPicPr>
                <p:blipFill>
                  <a:blip r:embed="rId36"/>
                  <a:stretch>
                    <a:fillRect/>
                  </a:stretch>
                </p:blipFill>
                <p:spPr>
                  <a:xfrm>
                    <a:off x="5661301" y="2607131"/>
                    <a:ext cx="1568610" cy="2921738"/>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88" name="Ink 87"/>
                  <p14:cNvContentPartPr/>
                  <p14:nvPr/>
                </p14:nvContentPartPr>
                <p14:xfrm>
                  <a:off x="3308206" y="2663460"/>
                  <a:ext cx="1584000" cy="2879640"/>
                </p14:xfrm>
              </p:contentPart>
            </mc:Choice>
            <mc:Fallback xmlns="">
              <p:pic>
                <p:nvPicPr>
                  <p:cNvPr id="88" name="Ink 87"/>
                  <p:cNvPicPr/>
                  <p:nvPr/>
                </p:nvPicPr>
                <p:blipFill>
                  <a:blip r:embed="rId108"/>
                  <a:stretch>
                    <a:fillRect/>
                  </a:stretch>
                </p:blipFill>
                <p:spPr>
                  <a:xfrm>
                    <a:off x="3279177" y="2632697"/>
                    <a:ext cx="1642059" cy="2941165"/>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89" name="Ink 88"/>
                  <p14:cNvContentPartPr/>
                  <p14:nvPr/>
                </p14:nvContentPartPr>
                <p14:xfrm>
                  <a:off x="4969606" y="1330740"/>
                  <a:ext cx="1463400" cy="1341360"/>
                </p14:xfrm>
              </p:contentPart>
            </mc:Choice>
            <mc:Fallback xmlns="">
              <p:pic>
                <p:nvPicPr>
                  <p:cNvPr id="89" name="Ink 88"/>
                  <p:cNvPicPr/>
                  <p:nvPr/>
                </p:nvPicPr>
                <p:blipFill>
                  <a:blip r:embed="rId39"/>
                  <a:stretch>
                    <a:fillRect/>
                  </a:stretch>
                </p:blipFill>
                <p:spPr>
                  <a:xfrm>
                    <a:off x="4940565" y="1299981"/>
                    <a:ext cx="1521481" cy="1402878"/>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90" name="Ink 89"/>
                  <p14:cNvContentPartPr/>
                  <p14:nvPr/>
                </p14:nvContentPartPr>
                <p14:xfrm>
                  <a:off x="4491886" y="1265940"/>
                  <a:ext cx="4425480" cy="3213720"/>
                </p14:xfrm>
              </p:contentPart>
            </mc:Choice>
            <mc:Fallback xmlns="">
              <p:pic>
                <p:nvPicPr>
                  <p:cNvPr id="90" name="Ink 89"/>
                  <p:cNvPicPr/>
                  <p:nvPr/>
                </p:nvPicPr>
                <p:blipFill>
                  <a:blip r:embed="rId111"/>
                  <a:stretch>
                    <a:fillRect/>
                  </a:stretch>
                </p:blipFill>
                <p:spPr>
                  <a:xfrm>
                    <a:off x="4462871" y="1235167"/>
                    <a:ext cx="4483511" cy="3275265"/>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91" name="Ink 90"/>
                  <p14:cNvContentPartPr/>
                  <p14:nvPr/>
                </p14:nvContentPartPr>
                <p14:xfrm>
                  <a:off x="4390726" y="2663460"/>
                  <a:ext cx="891720" cy="1638720"/>
                </p14:xfrm>
              </p:contentPart>
            </mc:Choice>
            <mc:Fallback xmlns="">
              <p:pic>
                <p:nvPicPr>
                  <p:cNvPr id="91" name="Ink 90"/>
                  <p:cNvPicPr/>
                  <p:nvPr/>
                </p:nvPicPr>
                <p:blipFill>
                  <a:blip r:embed="rId43"/>
                  <a:stretch>
                    <a:fillRect/>
                  </a:stretch>
                </p:blipFill>
                <p:spPr>
                  <a:xfrm>
                    <a:off x="4361676" y="2632692"/>
                    <a:ext cx="949821" cy="1700256"/>
                  </a:xfrm>
                  <a:prstGeom prst="rect">
                    <a:avLst/>
                  </a:prstGeom>
                </p:spPr>
              </p:pic>
            </mc:Fallback>
          </mc:AlternateContent>
        </p:grpSp>
        <p:grpSp>
          <p:nvGrpSpPr>
            <p:cNvPr id="92" name="Group 91"/>
            <p:cNvGrpSpPr/>
            <p:nvPr/>
          </p:nvGrpSpPr>
          <p:grpSpPr>
            <a:xfrm>
              <a:off x="2195551" y="2573768"/>
              <a:ext cx="1114682" cy="747143"/>
              <a:chOff x="2332606" y="1129500"/>
              <a:chExt cx="6584760" cy="4413600"/>
            </a:xfrm>
          </p:grpSpPr>
          <mc:AlternateContent xmlns:mc="http://schemas.openxmlformats.org/markup-compatibility/2006" xmlns:p14="http://schemas.microsoft.com/office/powerpoint/2010/main">
            <mc:Choice Requires="p14">
              <p:contentPart p14:bwMode="auto" r:id="rId113">
                <p14:nvContentPartPr>
                  <p14:cNvPr id="93" name="Ink 92"/>
                  <p14:cNvContentPartPr/>
                  <p14:nvPr/>
                </p14:nvContentPartPr>
                <p14:xfrm>
                  <a:off x="2332606" y="1129500"/>
                  <a:ext cx="1562760" cy="1607760"/>
                </p14:xfrm>
              </p:contentPart>
            </mc:Choice>
            <mc:Fallback xmlns="">
              <p:pic>
                <p:nvPicPr>
                  <p:cNvPr id="93" name="Ink 92"/>
                  <p:cNvPicPr/>
                  <p:nvPr/>
                </p:nvPicPr>
                <p:blipFill>
                  <a:blip r:embed="rId45"/>
                  <a:stretch>
                    <a:fillRect/>
                  </a:stretch>
                </p:blipFill>
                <p:spPr>
                  <a:xfrm>
                    <a:off x="2303596" y="1098736"/>
                    <a:ext cx="1620780" cy="1669288"/>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94" name="Ink 93"/>
                  <p14:cNvContentPartPr/>
                  <p14:nvPr/>
                </p14:nvContentPartPr>
                <p14:xfrm>
                  <a:off x="3376606" y="2574540"/>
                  <a:ext cx="3215880" cy="1775520"/>
                </p14:xfrm>
              </p:contentPart>
            </mc:Choice>
            <mc:Fallback xmlns="">
              <p:pic>
                <p:nvPicPr>
                  <p:cNvPr id="94" name="Ink 93"/>
                  <p:cNvPicPr/>
                  <p:nvPr/>
                </p:nvPicPr>
                <p:blipFill>
                  <a:blip r:embed="rId47"/>
                  <a:stretch>
                    <a:fillRect/>
                  </a:stretch>
                </p:blipFill>
                <p:spPr>
                  <a:xfrm>
                    <a:off x="3347589" y="2543766"/>
                    <a:ext cx="3273915" cy="1837068"/>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95" name="Ink 94"/>
                  <p14:cNvContentPartPr/>
                  <p14:nvPr/>
                </p14:nvContentPartPr>
                <p14:xfrm>
                  <a:off x="5690326" y="2637900"/>
                  <a:ext cx="1510560" cy="2860200"/>
                </p14:xfrm>
              </p:contentPart>
            </mc:Choice>
            <mc:Fallback xmlns="">
              <p:pic>
                <p:nvPicPr>
                  <p:cNvPr id="95" name="Ink 94"/>
                  <p:cNvPicPr/>
                  <p:nvPr/>
                </p:nvPicPr>
                <p:blipFill>
                  <a:blip r:embed="rId116"/>
                  <a:stretch>
                    <a:fillRect/>
                  </a:stretch>
                </p:blipFill>
                <p:spPr>
                  <a:xfrm>
                    <a:off x="5661325" y="2607131"/>
                    <a:ext cx="1568561" cy="2921738"/>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96" name="Ink 95"/>
                  <p14:cNvContentPartPr/>
                  <p14:nvPr/>
                </p14:nvContentPartPr>
                <p14:xfrm>
                  <a:off x="3308206" y="2663460"/>
                  <a:ext cx="1584000" cy="2879640"/>
                </p14:xfrm>
              </p:contentPart>
            </mc:Choice>
            <mc:Fallback xmlns="">
              <p:pic>
                <p:nvPicPr>
                  <p:cNvPr id="96" name="Ink 95"/>
                  <p:cNvPicPr/>
                  <p:nvPr/>
                </p:nvPicPr>
                <p:blipFill>
                  <a:blip r:embed="rId118"/>
                  <a:stretch>
                    <a:fillRect/>
                  </a:stretch>
                </p:blipFill>
                <p:spPr>
                  <a:xfrm>
                    <a:off x="3279177" y="2632697"/>
                    <a:ext cx="1642059" cy="2941165"/>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97" name="Ink 96"/>
                  <p14:cNvContentPartPr/>
                  <p14:nvPr/>
                </p14:nvContentPartPr>
                <p14:xfrm>
                  <a:off x="4969606" y="1330740"/>
                  <a:ext cx="1463400" cy="1341360"/>
                </p14:xfrm>
              </p:contentPart>
            </mc:Choice>
            <mc:Fallback xmlns="">
              <p:pic>
                <p:nvPicPr>
                  <p:cNvPr id="97" name="Ink 96"/>
                  <p:cNvPicPr/>
                  <p:nvPr/>
                </p:nvPicPr>
                <p:blipFill>
                  <a:blip r:embed="rId53"/>
                  <a:stretch>
                    <a:fillRect/>
                  </a:stretch>
                </p:blipFill>
                <p:spPr>
                  <a:xfrm>
                    <a:off x="4940590" y="1299981"/>
                    <a:ext cx="1521431" cy="1402878"/>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98" name="Ink 97"/>
                  <p14:cNvContentPartPr/>
                  <p14:nvPr/>
                </p14:nvContentPartPr>
                <p14:xfrm>
                  <a:off x="4491886" y="1265940"/>
                  <a:ext cx="4425480" cy="3213720"/>
                </p14:xfrm>
              </p:contentPart>
            </mc:Choice>
            <mc:Fallback xmlns="">
              <p:pic>
                <p:nvPicPr>
                  <p:cNvPr id="98" name="Ink 97"/>
                  <p:cNvPicPr/>
                  <p:nvPr/>
                </p:nvPicPr>
                <p:blipFill>
                  <a:blip r:embed="rId75"/>
                  <a:stretch>
                    <a:fillRect/>
                  </a:stretch>
                </p:blipFill>
                <p:spPr>
                  <a:xfrm>
                    <a:off x="4462871" y="1235167"/>
                    <a:ext cx="4483511" cy="3275265"/>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99" name="Ink 98"/>
                  <p14:cNvContentPartPr/>
                  <p14:nvPr/>
                </p14:nvContentPartPr>
                <p14:xfrm>
                  <a:off x="4390726" y="2663460"/>
                  <a:ext cx="891720" cy="1638720"/>
                </p14:xfrm>
              </p:contentPart>
            </mc:Choice>
            <mc:Fallback xmlns="">
              <p:pic>
                <p:nvPicPr>
                  <p:cNvPr id="99" name="Ink 98"/>
                  <p:cNvPicPr/>
                  <p:nvPr/>
                </p:nvPicPr>
                <p:blipFill>
                  <a:blip r:embed="rId57"/>
                  <a:stretch>
                    <a:fillRect/>
                  </a:stretch>
                </p:blipFill>
                <p:spPr>
                  <a:xfrm>
                    <a:off x="4361717" y="2632692"/>
                    <a:ext cx="949739" cy="1700256"/>
                  </a:xfrm>
                  <a:prstGeom prst="rect">
                    <a:avLst/>
                  </a:prstGeom>
                </p:spPr>
              </p:pic>
            </mc:Fallback>
          </mc:AlternateContent>
        </p:grpSp>
        <p:grpSp>
          <p:nvGrpSpPr>
            <p:cNvPr id="100" name="Group 99"/>
            <p:cNvGrpSpPr/>
            <p:nvPr/>
          </p:nvGrpSpPr>
          <p:grpSpPr>
            <a:xfrm>
              <a:off x="3697667" y="2566150"/>
              <a:ext cx="1114682" cy="747143"/>
              <a:chOff x="2332606" y="1129500"/>
              <a:chExt cx="6584760" cy="4413600"/>
            </a:xfrm>
          </p:grpSpPr>
          <mc:AlternateContent xmlns:mc="http://schemas.openxmlformats.org/markup-compatibility/2006" xmlns:p14="http://schemas.microsoft.com/office/powerpoint/2010/main">
            <mc:Choice Requires="p14">
              <p:contentPart p14:bwMode="auto" r:id="rId122">
                <p14:nvContentPartPr>
                  <p14:cNvPr id="101" name="Ink 100"/>
                  <p14:cNvContentPartPr/>
                  <p14:nvPr/>
                </p14:nvContentPartPr>
                <p14:xfrm>
                  <a:off x="2332606" y="1129500"/>
                  <a:ext cx="1562760" cy="1607760"/>
                </p14:xfrm>
              </p:contentPart>
            </mc:Choice>
            <mc:Fallback xmlns="">
              <p:pic>
                <p:nvPicPr>
                  <p:cNvPr id="101" name="Ink 100"/>
                  <p:cNvPicPr/>
                  <p:nvPr/>
                </p:nvPicPr>
                <p:blipFill>
                  <a:blip r:embed="rId123"/>
                  <a:stretch>
                    <a:fillRect/>
                  </a:stretch>
                </p:blipFill>
                <p:spPr>
                  <a:xfrm>
                    <a:off x="2303596" y="1098710"/>
                    <a:ext cx="1620780" cy="1669339"/>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02" name="Ink 101"/>
                  <p14:cNvContentPartPr/>
                  <p14:nvPr/>
                </p14:nvContentPartPr>
                <p14:xfrm>
                  <a:off x="3376606" y="2574540"/>
                  <a:ext cx="3215880" cy="1775520"/>
                </p14:xfrm>
              </p:contentPart>
            </mc:Choice>
            <mc:Fallback xmlns="">
              <p:pic>
                <p:nvPicPr>
                  <p:cNvPr id="102" name="Ink 101"/>
                  <p:cNvPicPr/>
                  <p:nvPr/>
                </p:nvPicPr>
                <p:blipFill>
                  <a:blip r:embed="rId47"/>
                  <a:stretch>
                    <a:fillRect/>
                  </a:stretch>
                </p:blipFill>
                <p:spPr>
                  <a:xfrm>
                    <a:off x="3347589" y="2543766"/>
                    <a:ext cx="3273915" cy="1837068"/>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03" name="Ink 102"/>
                  <p14:cNvContentPartPr/>
                  <p14:nvPr/>
                </p14:nvContentPartPr>
                <p14:xfrm>
                  <a:off x="5690326" y="2637900"/>
                  <a:ext cx="1510560" cy="2860200"/>
                </p14:xfrm>
              </p:contentPart>
            </mc:Choice>
            <mc:Fallback xmlns="">
              <p:pic>
                <p:nvPicPr>
                  <p:cNvPr id="103" name="Ink 102"/>
                  <p:cNvPicPr/>
                  <p:nvPr/>
                </p:nvPicPr>
                <p:blipFill>
                  <a:blip r:embed="rId126"/>
                  <a:stretch>
                    <a:fillRect/>
                  </a:stretch>
                </p:blipFill>
                <p:spPr>
                  <a:xfrm>
                    <a:off x="5661301" y="2607145"/>
                    <a:ext cx="1568610" cy="292171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04" name="Ink 103"/>
                  <p14:cNvContentPartPr/>
                  <p14:nvPr/>
                </p14:nvContentPartPr>
                <p14:xfrm>
                  <a:off x="3308206" y="2663460"/>
                  <a:ext cx="1584000" cy="2879640"/>
                </p14:xfrm>
              </p:contentPart>
            </mc:Choice>
            <mc:Fallback xmlns="">
              <p:pic>
                <p:nvPicPr>
                  <p:cNvPr id="104" name="Ink 103"/>
                  <p:cNvPicPr/>
                  <p:nvPr/>
                </p:nvPicPr>
                <p:blipFill>
                  <a:blip r:embed="rId128"/>
                  <a:stretch>
                    <a:fillRect/>
                  </a:stretch>
                </p:blipFill>
                <p:spPr>
                  <a:xfrm>
                    <a:off x="3279200" y="2632683"/>
                    <a:ext cx="1642013" cy="2941194"/>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05" name="Ink 104"/>
                  <p14:cNvContentPartPr/>
                  <p14:nvPr/>
                </p14:nvContentPartPr>
                <p14:xfrm>
                  <a:off x="4969606" y="1330740"/>
                  <a:ext cx="1463400" cy="1341360"/>
                </p14:xfrm>
              </p:contentPart>
            </mc:Choice>
            <mc:Fallback xmlns="">
              <p:pic>
                <p:nvPicPr>
                  <p:cNvPr id="105" name="Ink 104"/>
                  <p:cNvPicPr/>
                  <p:nvPr/>
                </p:nvPicPr>
                <p:blipFill>
                  <a:blip r:embed="rId73"/>
                  <a:stretch>
                    <a:fillRect/>
                  </a:stretch>
                </p:blipFill>
                <p:spPr>
                  <a:xfrm>
                    <a:off x="4940590" y="1299950"/>
                    <a:ext cx="1521431" cy="1402939"/>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06" name="Ink 105"/>
                  <p14:cNvContentPartPr/>
                  <p14:nvPr/>
                </p14:nvContentPartPr>
                <p14:xfrm>
                  <a:off x="4491886" y="1265940"/>
                  <a:ext cx="4425480" cy="3213720"/>
                </p14:xfrm>
              </p:contentPart>
            </mc:Choice>
            <mc:Fallback xmlns="">
              <p:pic>
                <p:nvPicPr>
                  <p:cNvPr id="106" name="Ink 105"/>
                  <p:cNvPicPr/>
                  <p:nvPr/>
                </p:nvPicPr>
                <p:blipFill>
                  <a:blip r:embed="rId131"/>
                  <a:stretch>
                    <a:fillRect/>
                  </a:stretch>
                </p:blipFill>
                <p:spPr>
                  <a:xfrm>
                    <a:off x="4462871" y="1235167"/>
                    <a:ext cx="4483511" cy="3275265"/>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07" name="Ink 106"/>
                  <p14:cNvContentPartPr/>
                  <p14:nvPr/>
                </p14:nvContentPartPr>
                <p14:xfrm>
                  <a:off x="4390726" y="2663460"/>
                  <a:ext cx="891720" cy="1638720"/>
                </p14:xfrm>
              </p:contentPart>
            </mc:Choice>
            <mc:Fallback xmlns="">
              <p:pic>
                <p:nvPicPr>
                  <p:cNvPr id="107" name="Ink 106"/>
                  <p:cNvPicPr/>
                  <p:nvPr/>
                </p:nvPicPr>
                <p:blipFill>
                  <a:blip r:embed="rId57"/>
                  <a:stretch>
                    <a:fillRect/>
                  </a:stretch>
                </p:blipFill>
                <p:spPr>
                  <a:xfrm>
                    <a:off x="4361717" y="2632692"/>
                    <a:ext cx="949739" cy="1700256"/>
                  </a:xfrm>
                  <a:prstGeom prst="rect">
                    <a:avLst/>
                  </a:prstGeom>
                </p:spPr>
              </p:pic>
            </mc:Fallback>
          </mc:AlternateContent>
        </p:grpSp>
        <p:grpSp>
          <p:nvGrpSpPr>
            <p:cNvPr id="108" name="Group 107"/>
            <p:cNvGrpSpPr/>
            <p:nvPr/>
          </p:nvGrpSpPr>
          <p:grpSpPr>
            <a:xfrm>
              <a:off x="5212523" y="2566150"/>
              <a:ext cx="1114682" cy="747143"/>
              <a:chOff x="2332606" y="1129500"/>
              <a:chExt cx="6584760" cy="4413600"/>
            </a:xfrm>
          </p:grpSpPr>
          <mc:AlternateContent xmlns:mc="http://schemas.openxmlformats.org/markup-compatibility/2006" xmlns:p14="http://schemas.microsoft.com/office/powerpoint/2010/main">
            <mc:Choice Requires="p14">
              <p:contentPart p14:bwMode="auto" r:id="rId133">
                <p14:nvContentPartPr>
                  <p14:cNvPr id="109" name="Ink 108"/>
                  <p14:cNvContentPartPr/>
                  <p14:nvPr/>
                </p14:nvContentPartPr>
                <p14:xfrm>
                  <a:off x="2332606" y="1129500"/>
                  <a:ext cx="1562760" cy="1607760"/>
                </p14:xfrm>
              </p:contentPart>
            </mc:Choice>
            <mc:Fallback xmlns="">
              <p:pic>
                <p:nvPicPr>
                  <p:cNvPr id="109" name="Ink 108"/>
                  <p:cNvPicPr/>
                  <p:nvPr/>
                </p:nvPicPr>
                <p:blipFill>
                  <a:blip r:embed="rId91"/>
                  <a:stretch>
                    <a:fillRect/>
                  </a:stretch>
                </p:blipFill>
                <p:spPr>
                  <a:xfrm>
                    <a:off x="2303572" y="1098710"/>
                    <a:ext cx="1620827" cy="1669339"/>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10" name="Ink 109"/>
                  <p14:cNvContentPartPr/>
                  <p14:nvPr/>
                </p14:nvContentPartPr>
                <p14:xfrm>
                  <a:off x="3376606" y="2574540"/>
                  <a:ext cx="3215880" cy="1775520"/>
                </p14:xfrm>
              </p:contentPart>
            </mc:Choice>
            <mc:Fallback xmlns="">
              <p:pic>
                <p:nvPicPr>
                  <p:cNvPr id="110" name="Ink 109"/>
                  <p:cNvPicPr/>
                  <p:nvPr/>
                </p:nvPicPr>
                <p:blipFill>
                  <a:blip r:embed="rId135"/>
                  <a:stretch>
                    <a:fillRect/>
                  </a:stretch>
                </p:blipFill>
                <p:spPr>
                  <a:xfrm>
                    <a:off x="3347589" y="2543766"/>
                    <a:ext cx="3273915" cy="1837068"/>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11" name="Ink 110"/>
                  <p14:cNvContentPartPr/>
                  <p14:nvPr/>
                </p14:nvContentPartPr>
                <p14:xfrm>
                  <a:off x="5690326" y="2637900"/>
                  <a:ext cx="1510560" cy="2860200"/>
                </p14:xfrm>
              </p:contentPart>
            </mc:Choice>
            <mc:Fallback xmlns="">
              <p:pic>
                <p:nvPicPr>
                  <p:cNvPr id="111" name="Ink 110"/>
                  <p:cNvPicPr/>
                  <p:nvPr/>
                </p:nvPicPr>
                <p:blipFill>
                  <a:blip r:embed="rId137"/>
                  <a:stretch>
                    <a:fillRect/>
                  </a:stretch>
                </p:blipFill>
                <p:spPr>
                  <a:xfrm>
                    <a:off x="5661301" y="2607145"/>
                    <a:ext cx="1568610" cy="292171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12" name="Ink 111"/>
                  <p14:cNvContentPartPr/>
                  <p14:nvPr/>
                </p14:nvContentPartPr>
                <p14:xfrm>
                  <a:off x="3308206" y="2663460"/>
                  <a:ext cx="1584000" cy="2879640"/>
                </p14:xfrm>
              </p:contentPart>
            </mc:Choice>
            <mc:Fallback xmlns="">
              <p:pic>
                <p:nvPicPr>
                  <p:cNvPr id="112" name="Ink 111"/>
                  <p:cNvPicPr/>
                  <p:nvPr/>
                </p:nvPicPr>
                <p:blipFill>
                  <a:blip r:embed="rId139"/>
                  <a:stretch>
                    <a:fillRect/>
                  </a:stretch>
                </p:blipFill>
                <p:spPr>
                  <a:xfrm>
                    <a:off x="3279177" y="2632683"/>
                    <a:ext cx="1642059" cy="2941194"/>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13" name="Ink 112"/>
                  <p14:cNvContentPartPr/>
                  <p14:nvPr/>
                </p14:nvContentPartPr>
                <p14:xfrm>
                  <a:off x="4969606" y="1330740"/>
                  <a:ext cx="1463400" cy="1341360"/>
                </p14:xfrm>
              </p:contentPart>
            </mc:Choice>
            <mc:Fallback xmlns="">
              <p:pic>
                <p:nvPicPr>
                  <p:cNvPr id="113" name="Ink 112"/>
                  <p:cNvPicPr/>
                  <p:nvPr/>
                </p:nvPicPr>
                <p:blipFill>
                  <a:blip r:embed="rId141"/>
                  <a:stretch>
                    <a:fillRect/>
                  </a:stretch>
                </p:blipFill>
                <p:spPr>
                  <a:xfrm>
                    <a:off x="4940590" y="1299981"/>
                    <a:ext cx="1521431" cy="1402878"/>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14" name="Ink 113"/>
                  <p14:cNvContentPartPr/>
                  <p14:nvPr/>
                </p14:nvContentPartPr>
                <p14:xfrm>
                  <a:off x="4491886" y="1265940"/>
                  <a:ext cx="4425480" cy="3213720"/>
                </p14:xfrm>
              </p:contentPart>
            </mc:Choice>
            <mc:Fallback xmlns="">
              <p:pic>
                <p:nvPicPr>
                  <p:cNvPr id="114" name="Ink 113"/>
                  <p:cNvPicPr/>
                  <p:nvPr/>
                </p:nvPicPr>
                <p:blipFill>
                  <a:blip r:embed="rId143"/>
                  <a:stretch>
                    <a:fillRect/>
                  </a:stretch>
                </p:blipFill>
                <p:spPr>
                  <a:xfrm>
                    <a:off x="4462871" y="1235167"/>
                    <a:ext cx="4483511" cy="3275265"/>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15" name="Ink 114"/>
                  <p14:cNvContentPartPr/>
                  <p14:nvPr/>
                </p14:nvContentPartPr>
                <p14:xfrm>
                  <a:off x="4390726" y="2663460"/>
                  <a:ext cx="891720" cy="1638720"/>
                </p14:xfrm>
              </p:contentPart>
            </mc:Choice>
            <mc:Fallback xmlns="">
              <p:pic>
                <p:nvPicPr>
                  <p:cNvPr id="115" name="Ink 114"/>
                  <p:cNvPicPr/>
                  <p:nvPr/>
                </p:nvPicPr>
                <p:blipFill>
                  <a:blip r:embed="rId145"/>
                  <a:stretch>
                    <a:fillRect/>
                  </a:stretch>
                </p:blipFill>
                <p:spPr>
                  <a:xfrm>
                    <a:off x="4361676" y="2632692"/>
                    <a:ext cx="949821" cy="1700256"/>
                  </a:xfrm>
                  <a:prstGeom prst="rect">
                    <a:avLst/>
                  </a:prstGeom>
                </p:spPr>
              </p:pic>
            </mc:Fallback>
          </mc:AlternateContent>
        </p:grpSp>
        <p:grpSp>
          <p:nvGrpSpPr>
            <p:cNvPr id="116" name="Group 115"/>
            <p:cNvGrpSpPr/>
            <p:nvPr/>
          </p:nvGrpSpPr>
          <p:grpSpPr>
            <a:xfrm>
              <a:off x="695935" y="3537923"/>
              <a:ext cx="1114682" cy="747143"/>
              <a:chOff x="2332606" y="1129500"/>
              <a:chExt cx="6584760" cy="4413600"/>
            </a:xfrm>
          </p:grpSpPr>
          <mc:AlternateContent xmlns:mc="http://schemas.openxmlformats.org/markup-compatibility/2006" xmlns:p14="http://schemas.microsoft.com/office/powerpoint/2010/main">
            <mc:Choice Requires="p14">
              <p:contentPart p14:bwMode="auto" r:id="rId146">
                <p14:nvContentPartPr>
                  <p14:cNvPr id="117" name="Ink 116"/>
                  <p14:cNvContentPartPr/>
                  <p14:nvPr/>
                </p14:nvContentPartPr>
                <p14:xfrm>
                  <a:off x="2332606" y="1129500"/>
                  <a:ext cx="1562760" cy="1607760"/>
                </p14:xfrm>
              </p:contentPart>
            </mc:Choice>
            <mc:Fallback xmlns="">
              <p:pic>
                <p:nvPicPr>
                  <p:cNvPr id="117" name="Ink 116"/>
                  <p:cNvPicPr/>
                  <p:nvPr/>
                </p:nvPicPr>
                <p:blipFill>
                  <a:blip r:embed="rId79"/>
                  <a:stretch>
                    <a:fillRect/>
                  </a:stretch>
                </p:blipFill>
                <p:spPr>
                  <a:xfrm>
                    <a:off x="2303572" y="1098710"/>
                    <a:ext cx="1620827" cy="1669339"/>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18" name="Ink 117"/>
                  <p14:cNvContentPartPr/>
                  <p14:nvPr/>
                </p14:nvContentPartPr>
                <p14:xfrm>
                  <a:off x="3376606" y="2574540"/>
                  <a:ext cx="3215880" cy="1775520"/>
                </p14:xfrm>
              </p:contentPart>
            </mc:Choice>
            <mc:Fallback xmlns="">
              <p:pic>
                <p:nvPicPr>
                  <p:cNvPr id="118" name="Ink 117"/>
                  <p:cNvPicPr/>
                  <p:nvPr/>
                </p:nvPicPr>
                <p:blipFill>
                  <a:blip r:embed="rId148"/>
                  <a:stretch>
                    <a:fillRect/>
                  </a:stretch>
                </p:blipFill>
                <p:spPr>
                  <a:xfrm>
                    <a:off x="3347589" y="2543789"/>
                    <a:ext cx="3273915" cy="1837021"/>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19" name="Ink 118"/>
                  <p14:cNvContentPartPr/>
                  <p14:nvPr/>
                </p14:nvContentPartPr>
                <p14:xfrm>
                  <a:off x="5690326" y="2637900"/>
                  <a:ext cx="1510560" cy="2860200"/>
                </p14:xfrm>
              </p:contentPart>
            </mc:Choice>
            <mc:Fallback xmlns="">
              <p:pic>
                <p:nvPicPr>
                  <p:cNvPr id="119" name="Ink 118"/>
                  <p:cNvPicPr/>
                  <p:nvPr/>
                </p:nvPicPr>
                <p:blipFill>
                  <a:blip r:embed="rId150"/>
                  <a:stretch>
                    <a:fillRect/>
                  </a:stretch>
                </p:blipFill>
                <p:spPr>
                  <a:xfrm>
                    <a:off x="5661301" y="2607131"/>
                    <a:ext cx="1568610" cy="2921738"/>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20" name="Ink 119"/>
                  <p14:cNvContentPartPr/>
                  <p14:nvPr/>
                </p14:nvContentPartPr>
                <p14:xfrm>
                  <a:off x="3308206" y="2663460"/>
                  <a:ext cx="1584000" cy="2879640"/>
                </p14:xfrm>
              </p:contentPart>
            </mc:Choice>
            <mc:Fallback xmlns="">
              <p:pic>
                <p:nvPicPr>
                  <p:cNvPr id="120" name="Ink 119"/>
                  <p:cNvPicPr/>
                  <p:nvPr/>
                </p:nvPicPr>
                <p:blipFill>
                  <a:blip r:embed="rId71"/>
                  <a:stretch>
                    <a:fillRect/>
                  </a:stretch>
                </p:blipFill>
                <p:spPr>
                  <a:xfrm>
                    <a:off x="3279177" y="2632697"/>
                    <a:ext cx="1642059" cy="2941165"/>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21" name="Ink 120"/>
                  <p14:cNvContentPartPr/>
                  <p14:nvPr/>
                </p14:nvContentPartPr>
                <p14:xfrm>
                  <a:off x="4969606" y="1330740"/>
                  <a:ext cx="1463400" cy="1341360"/>
                </p14:xfrm>
              </p:contentPart>
            </mc:Choice>
            <mc:Fallback xmlns="">
              <p:pic>
                <p:nvPicPr>
                  <p:cNvPr id="121" name="Ink 120"/>
                  <p:cNvPicPr/>
                  <p:nvPr/>
                </p:nvPicPr>
                <p:blipFill>
                  <a:blip r:embed="rId53"/>
                  <a:stretch>
                    <a:fillRect/>
                  </a:stretch>
                </p:blipFill>
                <p:spPr>
                  <a:xfrm>
                    <a:off x="4940590" y="1299981"/>
                    <a:ext cx="1521431" cy="1402878"/>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22" name="Ink 121"/>
                  <p14:cNvContentPartPr/>
                  <p14:nvPr/>
                </p14:nvContentPartPr>
                <p14:xfrm>
                  <a:off x="4491886" y="1265940"/>
                  <a:ext cx="4425480" cy="3213720"/>
                </p14:xfrm>
              </p:contentPart>
            </mc:Choice>
            <mc:Fallback xmlns="">
              <p:pic>
                <p:nvPicPr>
                  <p:cNvPr id="122" name="Ink 121"/>
                  <p:cNvPicPr/>
                  <p:nvPr/>
                </p:nvPicPr>
                <p:blipFill>
                  <a:blip r:embed="rId154"/>
                  <a:stretch>
                    <a:fillRect/>
                  </a:stretch>
                </p:blipFill>
                <p:spPr>
                  <a:xfrm>
                    <a:off x="4462871" y="1235167"/>
                    <a:ext cx="4483511" cy="3275265"/>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23" name="Ink 122"/>
                  <p14:cNvContentPartPr/>
                  <p14:nvPr/>
                </p14:nvContentPartPr>
                <p14:xfrm>
                  <a:off x="4390726" y="2663460"/>
                  <a:ext cx="891720" cy="1638720"/>
                </p14:xfrm>
              </p:contentPart>
            </mc:Choice>
            <mc:Fallback xmlns="">
              <p:pic>
                <p:nvPicPr>
                  <p:cNvPr id="123" name="Ink 122"/>
                  <p:cNvPicPr/>
                  <p:nvPr/>
                </p:nvPicPr>
                <p:blipFill>
                  <a:blip r:embed="rId57"/>
                  <a:stretch>
                    <a:fillRect/>
                  </a:stretch>
                </p:blipFill>
                <p:spPr>
                  <a:xfrm>
                    <a:off x="4361717" y="2632692"/>
                    <a:ext cx="949739" cy="1700256"/>
                  </a:xfrm>
                  <a:prstGeom prst="rect">
                    <a:avLst/>
                  </a:prstGeom>
                </p:spPr>
              </p:pic>
            </mc:Fallback>
          </mc:AlternateContent>
        </p:grpSp>
        <p:grpSp>
          <p:nvGrpSpPr>
            <p:cNvPr id="124" name="Group 123"/>
            <p:cNvGrpSpPr/>
            <p:nvPr/>
          </p:nvGrpSpPr>
          <p:grpSpPr>
            <a:xfrm>
              <a:off x="2210791" y="3537923"/>
              <a:ext cx="1114682" cy="747143"/>
              <a:chOff x="2332606" y="1129500"/>
              <a:chExt cx="6584760" cy="4413600"/>
            </a:xfrm>
          </p:grpSpPr>
          <mc:AlternateContent xmlns:mc="http://schemas.openxmlformats.org/markup-compatibility/2006" xmlns:p14="http://schemas.microsoft.com/office/powerpoint/2010/main">
            <mc:Choice Requires="p14">
              <p:contentPart p14:bwMode="auto" r:id="rId156">
                <p14:nvContentPartPr>
                  <p14:cNvPr id="125" name="Ink 124"/>
                  <p14:cNvContentPartPr/>
                  <p14:nvPr/>
                </p14:nvContentPartPr>
                <p14:xfrm>
                  <a:off x="2332606" y="1129500"/>
                  <a:ext cx="1562760" cy="1607760"/>
                </p14:xfrm>
              </p:contentPart>
            </mc:Choice>
            <mc:Fallback xmlns="">
              <p:pic>
                <p:nvPicPr>
                  <p:cNvPr id="125" name="Ink 124"/>
                  <p:cNvPicPr/>
                  <p:nvPr/>
                </p:nvPicPr>
                <p:blipFill>
                  <a:blip r:embed="rId91"/>
                  <a:stretch>
                    <a:fillRect/>
                  </a:stretch>
                </p:blipFill>
                <p:spPr>
                  <a:xfrm>
                    <a:off x="2303572" y="1098710"/>
                    <a:ext cx="1620827" cy="1669339"/>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26" name="Ink 125"/>
                  <p14:cNvContentPartPr/>
                  <p14:nvPr/>
                </p14:nvContentPartPr>
                <p14:xfrm>
                  <a:off x="3376606" y="2574540"/>
                  <a:ext cx="3215880" cy="1775520"/>
                </p14:xfrm>
              </p:contentPart>
            </mc:Choice>
            <mc:Fallback xmlns="">
              <p:pic>
                <p:nvPicPr>
                  <p:cNvPr id="126" name="Ink 125"/>
                  <p:cNvPicPr/>
                  <p:nvPr/>
                </p:nvPicPr>
                <p:blipFill>
                  <a:blip r:embed="rId135"/>
                  <a:stretch>
                    <a:fillRect/>
                  </a:stretch>
                </p:blipFill>
                <p:spPr>
                  <a:xfrm>
                    <a:off x="3347589" y="2543766"/>
                    <a:ext cx="3273915" cy="1837068"/>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27" name="Ink 126"/>
                  <p14:cNvContentPartPr/>
                  <p14:nvPr/>
                </p14:nvContentPartPr>
                <p14:xfrm>
                  <a:off x="5690326" y="2637900"/>
                  <a:ext cx="1510560" cy="2860200"/>
                </p14:xfrm>
              </p:contentPart>
            </mc:Choice>
            <mc:Fallback xmlns="">
              <p:pic>
                <p:nvPicPr>
                  <p:cNvPr id="127" name="Ink 126"/>
                  <p:cNvPicPr/>
                  <p:nvPr/>
                </p:nvPicPr>
                <p:blipFill>
                  <a:blip r:embed="rId159"/>
                  <a:stretch>
                    <a:fillRect/>
                  </a:stretch>
                </p:blipFill>
                <p:spPr>
                  <a:xfrm>
                    <a:off x="5661301" y="2607131"/>
                    <a:ext cx="1568610" cy="2921738"/>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28" name="Ink 127"/>
                  <p14:cNvContentPartPr/>
                  <p14:nvPr/>
                </p14:nvContentPartPr>
                <p14:xfrm>
                  <a:off x="3308206" y="2663460"/>
                  <a:ext cx="1584000" cy="2879640"/>
                </p14:xfrm>
              </p:contentPart>
            </mc:Choice>
            <mc:Fallback xmlns="">
              <p:pic>
                <p:nvPicPr>
                  <p:cNvPr id="128" name="Ink 127"/>
                  <p:cNvPicPr/>
                  <p:nvPr/>
                </p:nvPicPr>
                <p:blipFill>
                  <a:blip r:embed="rId97"/>
                  <a:stretch>
                    <a:fillRect/>
                  </a:stretch>
                </p:blipFill>
                <p:spPr>
                  <a:xfrm>
                    <a:off x="3279177" y="2632697"/>
                    <a:ext cx="1642059" cy="2941165"/>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29" name="Ink 128"/>
                  <p14:cNvContentPartPr/>
                  <p14:nvPr/>
                </p14:nvContentPartPr>
                <p14:xfrm>
                  <a:off x="4969606" y="1330740"/>
                  <a:ext cx="1463400" cy="1341360"/>
                </p14:xfrm>
              </p:contentPart>
            </mc:Choice>
            <mc:Fallback xmlns="">
              <p:pic>
                <p:nvPicPr>
                  <p:cNvPr id="129" name="Ink 128"/>
                  <p:cNvPicPr/>
                  <p:nvPr/>
                </p:nvPicPr>
                <p:blipFill>
                  <a:blip r:embed="rId162"/>
                  <a:stretch>
                    <a:fillRect/>
                  </a:stretch>
                </p:blipFill>
                <p:spPr>
                  <a:xfrm>
                    <a:off x="4940590" y="1299981"/>
                    <a:ext cx="1521431" cy="1402878"/>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30" name="Ink 129"/>
                  <p14:cNvContentPartPr/>
                  <p14:nvPr/>
                </p14:nvContentPartPr>
                <p14:xfrm>
                  <a:off x="4491886" y="1265940"/>
                  <a:ext cx="4425480" cy="3213720"/>
                </p14:xfrm>
              </p:contentPart>
            </mc:Choice>
            <mc:Fallback xmlns="">
              <p:pic>
                <p:nvPicPr>
                  <p:cNvPr id="130" name="Ink 129"/>
                  <p:cNvPicPr/>
                  <p:nvPr/>
                </p:nvPicPr>
                <p:blipFill>
                  <a:blip r:embed="rId164"/>
                  <a:stretch>
                    <a:fillRect/>
                  </a:stretch>
                </p:blipFill>
                <p:spPr>
                  <a:xfrm>
                    <a:off x="4462871" y="1235167"/>
                    <a:ext cx="4483511" cy="3275265"/>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31" name="Ink 130"/>
                  <p14:cNvContentPartPr/>
                  <p14:nvPr/>
                </p14:nvContentPartPr>
                <p14:xfrm>
                  <a:off x="4390726" y="2663460"/>
                  <a:ext cx="891720" cy="1638720"/>
                </p14:xfrm>
              </p:contentPart>
            </mc:Choice>
            <mc:Fallback xmlns="">
              <p:pic>
                <p:nvPicPr>
                  <p:cNvPr id="131" name="Ink 130"/>
                  <p:cNvPicPr/>
                  <p:nvPr/>
                </p:nvPicPr>
                <p:blipFill>
                  <a:blip r:embed="rId145"/>
                  <a:stretch>
                    <a:fillRect/>
                  </a:stretch>
                </p:blipFill>
                <p:spPr>
                  <a:xfrm>
                    <a:off x="4361676" y="2632692"/>
                    <a:ext cx="949821" cy="1700256"/>
                  </a:xfrm>
                  <a:prstGeom prst="rect">
                    <a:avLst/>
                  </a:prstGeom>
                </p:spPr>
              </p:pic>
            </mc:Fallback>
          </mc:AlternateContent>
        </p:grpSp>
        <p:grpSp>
          <p:nvGrpSpPr>
            <p:cNvPr id="132" name="Group 131"/>
            <p:cNvGrpSpPr/>
            <p:nvPr/>
          </p:nvGrpSpPr>
          <p:grpSpPr>
            <a:xfrm>
              <a:off x="3712907" y="3530305"/>
              <a:ext cx="1114682" cy="747143"/>
              <a:chOff x="2332606" y="1129500"/>
              <a:chExt cx="6584760" cy="4413600"/>
            </a:xfrm>
          </p:grpSpPr>
          <mc:AlternateContent xmlns:mc="http://schemas.openxmlformats.org/markup-compatibility/2006" xmlns:p14="http://schemas.microsoft.com/office/powerpoint/2010/main">
            <mc:Choice Requires="p14">
              <p:contentPart p14:bwMode="auto" r:id="rId166">
                <p14:nvContentPartPr>
                  <p14:cNvPr id="133" name="Ink 132"/>
                  <p14:cNvContentPartPr/>
                  <p14:nvPr/>
                </p14:nvContentPartPr>
                <p14:xfrm>
                  <a:off x="2332606" y="1129500"/>
                  <a:ext cx="1562760" cy="1607760"/>
                </p14:xfrm>
              </p:contentPart>
            </mc:Choice>
            <mc:Fallback xmlns="">
              <p:pic>
                <p:nvPicPr>
                  <p:cNvPr id="133" name="Ink 132"/>
                  <p:cNvPicPr/>
                  <p:nvPr/>
                </p:nvPicPr>
                <p:blipFill>
                  <a:blip r:embed="rId167"/>
                  <a:stretch>
                    <a:fillRect/>
                  </a:stretch>
                </p:blipFill>
                <p:spPr>
                  <a:xfrm>
                    <a:off x="2303596" y="1098736"/>
                    <a:ext cx="1620780" cy="1669288"/>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34" name="Ink 133"/>
                  <p14:cNvContentPartPr/>
                  <p14:nvPr/>
                </p14:nvContentPartPr>
                <p14:xfrm>
                  <a:off x="3376606" y="2574540"/>
                  <a:ext cx="3215880" cy="1775520"/>
                </p14:xfrm>
              </p:contentPart>
            </mc:Choice>
            <mc:Fallback xmlns="">
              <p:pic>
                <p:nvPicPr>
                  <p:cNvPr id="134" name="Ink 133"/>
                  <p:cNvPicPr/>
                  <p:nvPr/>
                </p:nvPicPr>
                <p:blipFill>
                  <a:blip r:embed="rId135"/>
                  <a:stretch>
                    <a:fillRect/>
                  </a:stretch>
                </p:blipFill>
                <p:spPr>
                  <a:xfrm>
                    <a:off x="3347589" y="2543766"/>
                    <a:ext cx="3273915" cy="1837068"/>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35" name="Ink 134"/>
                  <p14:cNvContentPartPr/>
                  <p14:nvPr/>
                </p14:nvContentPartPr>
                <p14:xfrm>
                  <a:off x="5690326" y="2637900"/>
                  <a:ext cx="1510560" cy="2860200"/>
                </p14:xfrm>
              </p:contentPart>
            </mc:Choice>
            <mc:Fallback xmlns="">
              <p:pic>
                <p:nvPicPr>
                  <p:cNvPr id="135" name="Ink 134"/>
                  <p:cNvPicPr/>
                  <p:nvPr/>
                </p:nvPicPr>
                <p:blipFill>
                  <a:blip r:embed="rId159"/>
                  <a:stretch>
                    <a:fillRect/>
                  </a:stretch>
                </p:blipFill>
                <p:spPr>
                  <a:xfrm>
                    <a:off x="5661301" y="2607131"/>
                    <a:ext cx="1568610" cy="2921738"/>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36" name="Ink 135"/>
                  <p14:cNvContentPartPr/>
                  <p14:nvPr/>
                </p14:nvContentPartPr>
                <p14:xfrm>
                  <a:off x="3308206" y="2663460"/>
                  <a:ext cx="1584000" cy="2879640"/>
                </p14:xfrm>
              </p:contentPart>
            </mc:Choice>
            <mc:Fallback xmlns="">
              <p:pic>
                <p:nvPicPr>
                  <p:cNvPr id="136" name="Ink 135"/>
                  <p:cNvPicPr/>
                  <p:nvPr/>
                </p:nvPicPr>
                <p:blipFill>
                  <a:blip r:embed="rId97"/>
                  <a:stretch>
                    <a:fillRect/>
                  </a:stretch>
                </p:blipFill>
                <p:spPr>
                  <a:xfrm>
                    <a:off x="3279177" y="2632697"/>
                    <a:ext cx="1642059" cy="2941165"/>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37" name="Ink 136"/>
                  <p14:cNvContentPartPr/>
                  <p14:nvPr/>
                </p14:nvContentPartPr>
                <p14:xfrm>
                  <a:off x="4969606" y="1330740"/>
                  <a:ext cx="1463400" cy="1341360"/>
                </p14:xfrm>
              </p:contentPart>
            </mc:Choice>
            <mc:Fallback xmlns="">
              <p:pic>
                <p:nvPicPr>
                  <p:cNvPr id="137" name="Ink 136"/>
                  <p:cNvPicPr/>
                  <p:nvPr/>
                </p:nvPicPr>
                <p:blipFill>
                  <a:blip r:embed="rId162"/>
                  <a:stretch>
                    <a:fillRect/>
                  </a:stretch>
                </p:blipFill>
                <p:spPr>
                  <a:xfrm>
                    <a:off x="4940590" y="1299981"/>
                    <a:ext cx="1521431" cy="1402878"/>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38" name="Ink 137"/>
                  <p14:cNvContentPartPr/>
                  <p14:nvPr/>
                </p14:nvContentPartPr>
                <p14:xfrm>
                  <a:off x="4491886" y="1265940"/>
                  <a:ext cx="4425480" cy="3213720"/>
                </p14:xfrm>
              </p:contentPart>
            </mc:Choice>
            <mc:Fallback xmlns="">
              <p:pic>
                <p:nvPicPr>
                  <p:cNvPr id="138" name="Ink 137"/>
                  <p:cNvPicPr/>
                  <p:nvPr/>
                </p:nvPicPr>
                <p:blipFill>
                  <a:blip r:embed="rId164"/>
                  <a:stretch>
                    <a:fillRect/>
                  </a:stretch>
                </p:blipFill>
                <p:spPr>
                  <a:xfrm>
                    <a:off x="4462871" y="1235167"/>
                    <a:ext cx="4483511" cy="3275265"/>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39" name="Ink 138"/>
                  <p14:cNvContentPartPr/>
                  <p14:nvPr/>
                </p14:nvContentPartPr>
                <p14:xfrm>
                  <a:off x="4390726" y="2663460"/>
                  <a:ext cx="891720" cy="1638720"/>
                </p14:xfrm>
              </p:contentPart>
            </mc:Choice>
            <mc:Fallback xmlns="">
              <p:pic>
                <p:nvPicPr>
                  <p:cNvPr id="139" name="Ink 138"/>
                  <p:cNvPicPr/>
                  <p:nvPr/>
                </p:nvPicPr>
                <p:blipFill>
                  <a:blip r:embed="rId103"/>
                  <a:stretch>
                    <a:fillRect/>
                  </a:stretch>
                </p:blipFill>
                <p:spPr>
                  <a:xfrm>
                    <a:off x="4361676" y="2632692"/>
                    <a:ext cx="949821" cy="1700256"/>
                  </a:xfrm>
                  <a:prstGeom prst="rect">
                    <a:avLst/>
                  </a:prstGeom>
                </p:spPr>
              </p:pic>
            </mc:Fallback>
          </mc:AlternateContent>
        </p:grpSp>
        <p:grpSp>
          <p:nvGrpSpPr>
            <p:cNvPr id="140" name="Group 139"/>
            <p:cNvGrpSpPr/>
            <p:nvPr/>
          </p:nvGrpSpPr>
          <p:grpSpPr>
            <a:xfrm>
              <a:off x="5227763" y="3530305"/>
              <a:ext cx="1114682" cy="747143"/>
              <a:chOff x="2332606" y="1129500"/>
              <a:chExt cx="6584760" cy="4413600"/>
            </a:xfrm>
          </p:grpSpPr>
          <mc:AlternateContent xmlns:mc="http://schemas.openxmlformats.org/markup-compatibility/2006" xmlns:p14="http://schemas.microsoft.com/office/powerpoint/2010/main">
            <mc:Choice Requires="p14">
              <p:contentPart p14:bwMode="auto" r:id="rId174">
                <p14:nvContentPartPr>
                  <p14:cNvPr id="141" name="Ink 140"/>
                  <p14:cNvContentPartPr/>
                  <p14:nvPr/>
                </p14:nvContentPartPr>
                <p14:xfrm>
                  <a:off x="2332606" y="1129500"/>
                  <a:ext cx="1562760" cy="1607760"/>
                </p14:xfrm>
              </p:contentPart>
            </mc:Choice>
            <mc:Fallback xmlns="">
              <p:pic>
                <p:nvPicPr>
                  <p:cNvPr id="141" name="Ink 140"/>
                  <p:cNvPicPr/>
                  <p:nvPr/>
                </p:nvPicPr>
                <p:blipFill>
                  <a:blip r:embed="rId175"/>
                  <a:stretch>
                    <a:fillRect/>
                  </a:stretch>
                </p:blipFill>
                <p:spPr>
                  <a:xfrm>
                    <a:off x="2303596" y="1098710"/>
                    <a:ext cx="1620780" cy="1669339"/>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42" name="Ink 141"/>
                  <p14:cNvContentPartPr/>
                  <p14:nvPr/>
                </p14:nvContentPartPr>
                <p14:xfrm>
                  <a:off x="3376606" y="2574540"/>
                  <a:ext cx="3215880" cy="1775520"/>
                </p14:xfrm>
              </p:contentPart>
            </mc:Choice>
            <mc:Fallback xmlns="">
              <p:pic>
                <p:nvPicPr>
                  <p:cNvPr id="142" name="Ink 141"/>
                  <p:cNvPicPr/>
                  <p:nvPr/>
                </p:nvPicPr>
                <p:blipFill>
                  <a:blip r:embed="rId177"/>
                  <a:stretch>
                    <a:fillRect/>
                  </a:stretch>
                </p:blipFill>
                <p:spPr>
                  <a:xfrm>
                    <a:off x="3347589" y="2543766"/>
                    <a:ext cx="3273915" cy="1837068"/>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43" name="Ink 142"/>
                  <p14:cNvContentPartPr/>
                  <p14:nvPr/>
                </p14:nvContentPartPr>
                <p14:xfrm>
                  <a:off x="5690326" y="2637900"/>
                  <a:ext cx="1510560" cy="2860200"/>
                </p14:xfrm>
              </p:contentPart>
            </mc:Choice>
            <mc:Fallback xmlns="">
              <p:pic>
                <p:nvPicPr>
                  <p:cNvPr id="143" name="Ink 142"/>
                  <p:cNvPicPr/>
                  <p:nvPr/>
                </p:nvPicPr>
                <p:blipFill>
                  <a:blip r:embed="rId179"/>
                  <a:stretch>
                    <a:fillRect/>
                  </a:stretch>
                </p:blipFill>
                <p:spPr>
                  <a:xfrm>
                    <a:off x="5661301" y="2607131"/>
                    <a:ext cx="1568610" cy="2921738"/>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44" name="Ink 143"/>
                  <p14:cNvContentPartPr/>
                  <p14:nvPr/>
                </p14:nvContentPartPr>
                <p14:xfrm>
                  <a:off x="3308206" y="2663460"/>
                  <a:ext cx="1584000" cy="2879640"/>
                </p14:xfrm>
              </p:contentPart>
            </mc:Choice>
            <mc:Fallback xmlns="">
              <p:pic>
                <p:nvPicPr>
                  <p:cNvPr id="144" name="Ink 143"/>
                  <p:cNvPicPr/>
                  <p:nvPr/>
                </p:nvPicPr>
                <p:blipFill>
                  <a:blip r:embed="rId181"/>
                  <a:stretch>
                    <a:fillRect/>
                  </a:stretch>
                </p:blipFill>
                <p:spPr>
                  <a:xfrm>
                    <a:off x="3279200" y="2632697"/>
                    <a:ext cx="1642013" cy="2941165"/>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45" name="Ink 144"/>
                  <p14:cNvContentPartPr/>
                  <p14:nvPr/>
                </p14:nvContentPartPr>
                <p14:xfrm>
                  <a:off x="4969606" y="1330740"/>
                  <a:ext cx="1463400" cy="1341360"/>
                </p14:xfrm>
              </p:contentPart>
            </mc:Choice>
            <mc:Fallback xmlns="">
              <p:pic>
                <p:nvPicPr>
                  <p:cNvPr id="145" name="Ink 144"/>
                  <p:cNvPicPr/>
                  <p:nvPr/>
                </p:nvPicPr>
                <p:blipFill>
                  <a:blip r:embed="rId183"/>
                  <a:stretch>
                    <a:fillRect/>
                  </a:stretch>
                </p:blipFill>
                <p:spPr>
                  <a:xfrm>
                    <a:off x="4940590" y="1299981"/>
                    <a:ext cx="1521431" cy="1402878"/>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46" name="Ink 145"/>
                  <p14:cNvContentPartPr/>
                  <p14:nvPr/>
                </p14:nvContentPartPr>
                <p14:xfrm>
                  <a:off x="4491886" y="1265940"/>
                  <a:ext cx="4425480" cy="3213720"/>
                </p14:xfrm>
              </p:contentPart>
            </mc:Choice>
            <mc:Fallback xmlns="">
              <p:pic>
                <p:nvPicPr>
                  <p:cNvPr id="146" name="Ink 145"/>
                  <p:cNvPicPr/>
                  <p:nvPr/>
                </p:nvPicPr>
                <p:blipFill>
                  <a:blip r:embed="rId185"/>
                  <a:stretch>
                    <a:fillRect/>
                  </a:stretch>
                </p:blipFill>
                <p:spPr>
                  <a:xfrm>
                    <a:off x="4462862" y="1235167"/>
                    <a:ext cx="4483527" cy="3275265"/>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47" name="Ink 146"/>
                  <p14:cNvContentPartPr/>
                  <p14:nvPr/>
                </p14:nvContentPartPr>
                <p14:xfrm>
                  <a:off x="4390726" y="2663460"/>
                  <a:ext cx="891720" cy="1638720"/>
                </p14:xfrm>
              </p:contentPart>
            </mc:Choice>
            <mc:Fallback xmlns="">
              <p:pic>
                <p:nvPicPr>
                  <p:cNvPr id="147" name="Ink 146"/>
                  <p:cNvPicPr/>
                  <p:nvPr/>
                </p:nvPicPr>
                <p:blipFill>
                  <a:blip r:embed="rId187"/>
                  <a:stretch>
                    <a:fillRect/>
                  </a:stretch>
                </p:blipFill>
                <p:spPr>
                  <a:xfrm>
                    <a:off x="4361717" y="2632692"/>
                    <a:ext cx="949739" cy="1700256"/>
                  </a:xfrm>
                  <a:prstGeom prst="rect">
                    <a:avLst/>
                  </a:prstGeom>
                </p:spPr>
              </p:pic>
            </mc:Fallback>
          </mc:AlternateContent>
        </p:grpSp>
      </p:grpSp>
      <mc:AlternateContent xmlns:mc="http://schemas.openxmlformats.org/markup-compatibility/2006" xmlns:p14="http://schemas.microsoft.com/office/powerpoint/2010/main">
        <mc:Choice Requires="p14">
          <p:contentPart p14:bwMode="auto" r:id="rId188">
            <p14:nvContentPartPr>
              <p14:cNvPr id="20" name="Ink 19"/>
              <p14:cNvContentPartPr/>
              <p14:nvPr/>
            </p14:nvContentPartPr>
            <p14:xfrm>
              <a:off x="3974760" y="3536208"/>
              <a:ext cx="2034720" cy="1296000"/>
            </p14:xfrm>
          </p:contentPart>
        </mc:Choice>
        <mc:Fallback xmlns="">
          <p:pic>
            <p:nvPicPr>
              <p:cNvPr id="20" name="Ink 19"/>
              <p:cNvPicPr/>
              <p:nvPr/>
            </p:nvPicPr>
            <p:blipFill>
              <a:blip r:embed="rId189"/>
              <a:stretch>
                <a:fillRect/>
              </a:stretch>
            </p:blipFill>
            <p:spPr>
              <a:xfrm>
                <a:off x="3962880" y="3524328"/>
                <a:ext cx="2058480" cy="131976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21" name="Ink 20"/>
              <p14:cNvContentPartPr/>
              <p14:nvPr/>
            </p14:nvContentPartPr>
            <p14:xfrm>
              <a:off x="3771360" y="3496248"/>
              <a:ext cx="1890000" cy="1250280"/>
            </p14:xfrm>
          </p:contentPart>
        </mc:Choice>
        <mc:Fallback xmlns="">
          <p:pic>
            <p:nvPicPr>
              <p:cNvPr id="21" name="Ink 20"/>
              <p:cNvPicPr/>
              <p:nvPr/>
            </p:nvPicPr>
            <p:blipFill>
              <a:blip r:embed="rId191"/>
              <a:stretch>
                <a:fillRect/>
              </a:stretch>
            </p:blipFill>
            <p:spPr>
              <a:xfrm>
                <a:off x="3759480" y="3484368"/>
                <a:ext cx="1913760" cy="127404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24" name="Ink 23"/>
              <p14:cNvContentPartPr/>
              <p14:nvPr/>
            </p14:nvContentPartPr>
            <p14:xfrm>
              <a:off x="8916480" y="2161368"/>
              <a:ext cx="2255400" cy="1013760"/>
            </p14:xfrm>
          </p:contentPart>
        </mc:Choice>
        <mc:Fallback xmlns="">
          <p:pic>
            <p:nvPicPr>
              <p:cNvPr id="24" name="Ink 23"/>
              <p:cNvPicPr/>
              <p:nvPr/>
            </p:nvPicPr>
            <p:blipFill>
              <a:blip r:embed="rId193"/>
              <a:stretch>
                <a:fillRect/>
              </a:stretch>
            </p:blipFill>
            <p:spPr>
              <a:xfrm>
                <a:off x="8904600" y="2149488"/>
                <a:ext cx="2279160" cy="103752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26" name="Ink 25"/>
              <p14:cNvContentPartPr/>
              <p14:nvPr/>
            </p14:nvContentPartPr>
            <p14:xfrm>
              <a:off x="6536160" y="556128"/>
              <a:ext cx="2042640" cy="921960"/>
            </p14:xfrm>
          </p:contentPart>
        </mc:Choice>
        <mc:Fallback xmlns="">
          <p:pic>
            <p:nvPicPr>
              <p:cNvPr id="26" name="Ink 25"/>
              <p:cNvPicPr/>
              <p:nvPr/>
            </p:nvPicPr>
            <p:blipFill>
              <a:blip r:embed="rId195"/>
              <a:stretch>
                <a:fillRect/>
              </a:stretch>
            </p:blipFill>
            <p:spPr>
              <a:xfrm>
                <a:off x="6524280" y="544248"/>
                <a:ext cx="2066400" cy="94572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27" name="Ink 26"/>
              <p14:cNvContentPartPr/>
              <p14:nvPr/>
            </p14:nvContentPartPr>
            <p14:xfrm>
              <a:off x="8938440" y="1887768"/>
              <a:ext cx="2012040" cy="1318320"/>
            </p14:xfrm>
          </p:contentPart>
        </mc:Choice>
        <mc:Fallback xmlns="">
          <p:pic>
            <p:nvPicPr>
              <p:cNvPr id="27" name="Ink 26"/>
              <p:cNvPicPr/>
              <p:nvPr/>
            </p:nvPicPr>
            <p:blipFill>
              <a:blip r:embed="rId197"/>
              <a:stretch>
                <a:fillRect/>
              </a:stretch>
            </p:blipFill>
            <p:spPr>
              <a:xfrm>
                <a:off x="8926560" y="1875888"/>
                <a:ext cx="2035800" cy="134208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30" name="Ink 29"/>
              <p14:cNvContentPartPr/>
              <p14:nvPr/>
            </p14:nvContentPartPr>
            <p14:xfrm>
              <a:off x="6147000" y="491328"/>
              <a:ext cx="2057760" cy="1219680"/>
            </p14:xfrm>
          </p:contentPart>
        </mc:Choice>
        <mc:Fallback xmlns="">
          <p:pic>
            <p:nvPicPr>
              <p:cNvPr id="30" name="Ink 29"/>
              <p:cNvPicPr/>
              <p:nvPr/>
            </p:nvPicPr>
            <p:blipFill>
              <a:blip r:embed="rId199"/>
              <a:stretch>
                <a:fillRect/>
              </a:stretch>
            </p:blipFill>
            <p:spPr>
              <a:xfrm>
                <a:off x="6135120" y="479448"/>
                <a:ext cx="2081520" cy="124344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32" name="Ink 31"/>
              <p14:cNvContentPartPr/>
              <p14:nvPr/>
            </p14:nvContentPartPr>
            <p14:xfrm>
              <a:off x="8677080" y="393768"/>
              <a:ext cx="2095920" cy="1356480"/>
            </p14:xfrm>
          </p:contentPart>
        </mc:Choice>
        <mc:Fallback xmlns="">
          <p:pic>
            <p:nvPicPr>
              <p:cNvPr id="32" name="Ink 31"/>
              <p:cNvPicPr/>
              <p:nvPr/>
            </p:nvPicPr>
            <p:blipFill>
              <a:blip r:embed="rId201"/>
              <a:stretch>
                <a:fillRect/>
              </a:stretch>
            </p:blipFill>
            <p:spPr>
              <a:xfrm>
                <a:off x="8665200" y="381888"/>
                <a:ext cx="2119680" cy="138024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33" name="Ink 32"/>
              <p14:cNvContentPartPr/>
              <p14:nvPr/>
            </p14:nvContentPartPr>
            <p14:xfrm>
              <a:off x="8805600" y="657648"/>
              <a:ext cx="2080800" cy="922320"/>
            </p14:xfrm>
          </p:contentPart>
        </mc:Choice>
        <mc:Fallback xmlns="">
          <p:pic>
            <p:nvPicPr>
              <p:cNvPr id="33" name="Ink 32"/>
              <p:cNvPicPr/>
              <p:nvPr/>
            </p:nvPicPr>
            <p:blipFill>
              <a:blip r:embed="rId203"/>
              <a:stretch>
                <a:fillRect/>
              </a:stretch>
            </p:blipFill>
            <p:spPr>
              <a:xfrm>
                <a:off x="8793720" y="645768"/>
                <a:ext cx="2104560" cy="94608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149" name="Ink 148"/>
              <p14:cNvContentPartPr/>
              <p14:nvPr/>
            </p14:nvContentPartPr>
            <p14:xfrm>
              <a:off x="3700800" y="1955808"/>
              <a:ext cx="2339640" cy="1249920"/>
            </p14:xfrm>
          </p:contentPart>
        </mc:Choice>
        <mc:Fallback xmlns="">
          <p:pic>
            <p:nvPicPr>
              <p:cNvPr id="149" name="Ink 148"/>
              <p:cNvPicPr/>
              <p:nvPr/>
            </p:nvPicPr>
            <p:blipFill>
              <a:blip r:embed="rId205"/>
              <a:stretch>
                <a:fillRect/>
              </a:stretch>
            </p:blipFill>
            <p:spPr>
              <a:xfrm>
                <a:off x="3688920" y="1943928"/>
                <a:ext cx="2363400" cy="127368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52" name="Ink 151"/>
              <p14:cNvContentPartPr/>
              <p14:nvPr/>
            </p14:nvContentPartPr>
            <p14:xfrm>
              <a:off x="3846960" y="1914408"/>
              <a:ext cx="2019600" cy="1234800"/>
            </p14:xfrm>
          </p:contentPart>
        </mc:Choice>
        <mc:Fallback xmlns="">
          <p:pic>
            <p:nvPicPr>
              <p:cNvPr id="152" name="Ink 151"/>
              <p:cNvPicPr/>
              <p:nvPr/>
            </p:nvPicPr>
            <p:blipFill>
              <a:blip r:embed="rId207"/>
              <a:stretch>
                <a:fillRect/>
              </a:stretch>
            </p:blipFill>
            <p:spPr>
              <a:xfrm>
                <a:off x="3835080" y="1902528"/>
                <a:ext cx="2043360" cy="125856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153" name="Ink 152"/>
              <p14:cNvContentPartPr/>
              <p14:nvPr/>
            </p14:nvContentPartPr>
            <p14:xfrm>
              <a:off x="1369800" y="5179608"/>
              <a:ext cx="2248560" cy="1348920"/>
            </p14:xfrm>
          </p:contentPart>
        </mc:Choice>
        <mc:Fallback xmlns="">
          <p:pic>
            <p:nvPicPr>
              <p:cNvPr id="153" name="Ink 152"/>
              <p:cNvPicPr/>
              <p:nvPr/>
            </p:nvPicPr>
            <p:blipFill>
              <a:blip r:embed="rId209"/>
              <a:stretch>
                <a:fillRect/>
              </a:stretch>
            </p:blipFill>
            <p:spPr>
              <a:xfrm>
                <a:off x="1357920" y="5167728"/>
                <a:ext cx="2272320" cy="137268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54" name="Ink 153"/>
              <p14:cNvContentPartPr/>
              <p14:nvPr/>
            </p14:nvContentPartPr>
            <p14:xfrm>
              <a:off x="1162080" y="4866768"/>
              <a:ext cx="2072520" cy="1433160"/>
            </p14:xfrm>
          </p:contentPart>
        </mc:Choice>
        <mc:Fallback xmlns="">
          <p:pic>
            <p:nvPicPr>
              <p:cNvPr id="154" name="Ink 153"/>
              <p:cNvPicPr/>
              <p:nvPr/>
            </p:nvPicPr>
            <p:blipFill>
              <a:blip r:embed="rId211"/>
              <a:stretch>
                <a:fillRect/>
              </a:stretch>
            </p:blipFill>
            <p:spPr>
              <a:xfrm>
                <a:off x="1150200" y="4854888"/>
                <a:ext cx="2096280" cy="145692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57" name="Ink 156"/>
              <p14:cNvContentPartPr/>
              <p14:nvPr/>
            </p14:nvContentPartPr>
            <p14:xfrm>
              <a:off x="6509520" y="5163408"/>
              <a:ext cx="2118600" cy="1387080"/>
            </p14:xfrm>
          </p:contentPart>
        </mc:Choice>
        <mc:Fallback xmlns="">
          <p:pic>
            <p:nvPicPr>
              <p:cNvPr id="157" name="Ink 156"/>
              <p:cNvPicPr/>
              <p:nvPr/>
            </p:nvPicPr>
            <p:blipFill>
              <a:blip r:embed="rId213"/>
              <a:stretch>
                <a:fillRect/>
              </a:stretch>
            </p:blipFill>
            <p:spPr>
              <a:xfrm>
                <a:off x="6497640" y="5151528"/>
                <a:ext cx="2142360" cy="141084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158" name="Ink 157"/>
              <p14:cNvContentPartPr/>
              <p14:nvPr/>
            </p14:nvContentPartPr>
            <p14:xfrm>
              <a:off x="6368040" y="4928688"/>
              <a:ext cx="1943640" cy="1395000"/>
            </p14:xfrm>
          </p:contentPart>
        </mc:Choice>
        <mc:Fallback xmlns="">
          <p:pic>
            <p:nvPicPr>
              <p:cNvPr id="158" name="Ink 157"/>
              <p:cNvPicPr/>
              <p:nvPr/>
            </p:nvPicPr>
            <p:blipFill>
              <a:blip r:embed="rId215"/>
              <a:stretch>
                <a:fillRect/>
              </a:stretch>
            </p:blipFill>
            <p:spPr>
              <a:xfrm>
                <a:off x="6356160" y="4916808"/>
                <a:ext cx="1967400" cy="1418760"/>
              </a:xfrm>
              <a:prstGeom prst="rect">
                <a:avLst/>
              </a:prstGeom>
            </p:spPr>
          </p:pic>
        </mc:Fallback>
      </mc:AlternateContent>
    </p:spTree>
    <p:extLst>
      <p:ext uri="{BB962C8B-B14F-4D97-AF65-F5344CB8AC3E}">
        <p14:creationId xmlns:p14="http://schemas.microsoft.com/office/powerpoint/2010/main" val="1639347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169" y="321669"/>
            <a:ext cx="7508631" cy="6180886"/>
          </a:xfrm>
          <a:prstGeom prst="rect">
            <a:avLst/>
          </a:prstGeom>
        </p:spPr>
      </p:pic>
    </p:spTree>
    <p:extLst>
      <p:ext uri="{BB962C8B-B14F-4D97-AF65-F5344CB8AC3E}">
        <p14:creationId xmlns:p14="http://schemas.microsoft.com/office/powerpoint/2010/main" val="1712316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visualization_demo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76959" y="-538480"/>
            <a:ext cx="9861973" cy="7396480"/>
          </a:xfrm>
          <a:prstGeom prst="rect">
            <a:avLst/>
          </a:prstGeom>
        </p:spPr>
      </p:pic>
    </p:spTree>
    <p:extLst>
      <p:ext uri="{BB962C8B-B14F-4D97-AF65-F5344CB8AC3E}">
        <p14:creationId xmlns:p14="http://schemas.microsoft.com/office/powerpoint/2010/main" val="36031850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046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rossfad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362960"/>
            <a:ext cx="12598401" cy="9448800"/>
          </a:xfrm>
          <a:prstGeom prst="rect">
            <a:avLst/>
          </a:prstGeom>
        </p:spPr>
      </p:pic>
    </p:spTree>
    <p:extLst>
      <p:ext uri="{BB962C8B-B14F-4D97-AF65-F5344CB8AC3E}">
        <p14:creationId xmlns:p14="http://schemas.microsoft.com/office/powerpoint/2010/main" val="2338476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97652" y="2504190"/>
            <a:ext cx="3796696" cy="1848031"/>
          </a:xfrm>
          <a:prstGeom prst="rect">
            <a:avLst/>
          </a:prstGeom>
        </p:spPr>
      </p:pic>
      <p:pic>
        <p:nvPicPr>
          <p:cNvPr id="7" name="noise.wav.cross_adapted.63e10165ecbf97e49bd5b71261157f9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577386" y="3864858"/>
            <a:ext cx="487363" cy="487363"/>
          </a:xfrm>
          <a:prstGeom prst="rect">
            <a:avLst/>
          </a:prstGeom>
        </p:spPr>
      </p:pic>
      <p:pic>
        <p:nvPicPr>
          <p:cNvPr id="2" name="drums_shortene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3568132" y="3224971"/>
            <a:ext cx="487363" cy="487363"/>
          </a:xfrm>
          <a:prstGeom prst="rect">
            <a:avLst/>
          </a:prstGeom>
        </p:spPr>
      </p:pic>
      <p:pic>
        <p:nvPicPr>
          <p:cNvPr id="8" name="noise_shortene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3568131" y="2585084"/>
            <a:ext cx="487363" cy="487363"/>
          </a:xfrm>
          <a:prstGeom prst="rect">
            <a:avLst/>
          </a:prstGeom>
        </p:spPr>
      </p:pic>
    </p:spTree>
    <p:extLst>
      <p:ext uri="{BB962C8B-B14F-4D97-AF65-F5344CB8AC3E}">
        <p14:creationId xmlns:p14="http://schemas.microsoft.com/office/powerpoint/2010/main" val="15174444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6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172"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480" fill="hold"/>
                                        <p:tgtEl>
                                          <p:spTgt spid="8"/>
                                        </p:tgtEl>
                                      </p:cBhvr>
                                    </p:cmd>
                                  </p:childTnLst>
                                </p:cTn>
                              </p:par>
                            </p:childTnLst>
                          </p:cTn>
                        </p:par>
                      </p:childTnLst>
                    </p:cTn>
                  </p:par>
                </p:childTnLst>
              </p:cTn>
              <p:nextCondLst>
                <p:cond evt="onClick" delay="0">
                  <p:tgtEl>
                    <p:spTgt spid="8"/>
                  </p:tgtEl>
                </p:cond>
              </p:nextCondLst>
            </p:seq>
            <p:audio>
              <p:cMediaNode vol="80000">
                <p:cTn id="19"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4302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112120943"/>
          </a:xfrm>
          <a:prstGeom prst="rect">
            <a:avLst/>
          </a:prstGeom>
        </p:spPr>
      </p:pic>
    </p:spTree>
    <p:extLst>
      <p:ext uri="{BB962C8B-B14F-4D97-AF65-F5344CB8AC3E}">
        <p14:creationId xmlns:p14="http://schemas.microsoft.com/office/powerpoint/2010/main" val="3742571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380941"/>
            <a:ext cx="12192000" cy="112120943"/>
          </a:xfrm>
          <a:prstGeom prst="rect">
            <a:avLst/>
          </a:prstGeom>
        </p:spPr>
      </p:pic>
    </p:spTree>
    <p:extLst>
      <p:ext uri="{BB962C8B-B14F-4D97-AF65-F5344CB8AC3E}">
        <p14:creationId xmlns:p14="http://schemas.microsoft.com/office/powerpoint/2010/main" val="277663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452801"/>
            <a:ext cx="12192000" cy="112120943"/>
          </a:xfrm>
          <a:prstGeom prst="rect">
            <a:avLst/>
          </a:prstGeom>
        </p:spPr>
      </p:pic>
    </p:spTree>
    <p:extLst>
      <p:ext uri="{BB962C8B-B14F-4D97-AF65-F5344CB8AC3E}">
        <p14:creationId xmlns:p14="http://schemas.microsoft.com/office/powerpoint/2010/main" val="3979908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759601"/>
            <a:ext cx="12192000" cy="112120943"/>
          </a:xfrm>
          <a:prstGeom prst="rect">
            <a:avLst/>
          </a:prstGeom>
        </p:spPr>
      </p:pic>
    </p:spTree>
    <p:extLst>
      <p:ext uri="{BB962C8B-B14F-4D97-AF65-F5344CB8AC3E}">
        <p14:creationId xmlns:p14="http://schemas.microsoft.com/office/powerpoint/2010/main" val="2580029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608921"/>
            <a:ext cx="12192000" cy="112120943"/>
          </a:xfrm>
          <a:prstGeom prst="rect">
            <a:avLst/>
          </a:prstGeom>
        </p:spPr>
      </p:pic>
    </p:spTree>
    <p:extLst>
      <p:ext uri="{BB962C8B-B14F-4D97-AF65-F5344CB8AC3E}">
        <p14:creationId xmlns:p14="http://schemas.microsoft.com/office/powerpoint/2010/main" val="3111859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512907"/>
            <a:ext cx="10515600" cy="3664056"/>
          </a:xfrm>
        </p:spPr>
        <p:txBody>
          <a:bodyPr/>
          <a:lstStyle/>
          <a:p>
            <a:pPr marL="0" indent="0" algn="ctr">
              <a:buNone/>
            </a:pPr>
            <a:r>
              <a:rPr lang="nb-NO" dirty="0"/>
              <a:t>twitter.com/iver56</a:t>
            </a:r>
          </a:p>
          <a:p>
            <a:pPr marL="0" indent="0" algn="ctr">
              <a:buNone/>
            </a:pPr>
            <a:r>
              <a:rPr lang="nb-NO" dirty="0"/>
              <a:t>github.com/iver56</a:t>
            </a:r>
          </a:p>
        </p:txBody>
      </p:sp>
    </p:spTree>
    <p:extLst>
      <p:ext uri="{BB962C8B-B14F-4D97-AF65-F5344CB8AC3E}">
        <p14:creationId xmlns:p14="http://schemas.microsoft.com/office/powerpoint/2010/main" val="832771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380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2" name="Ink 11"/>
              <p14:cNvContentPartPr/>
              <p14:nvPr/>
            </p14:nvContentPartPr>
            <p14:xfrm>
              <a:off x="177840" y="4550455"/>
              <a:ext cx="2613960" cy="2034720"/>
            </p14:xfrm>
          </p:contentPart>
        </mc:Choice>
        <mc:Fallback xmlns="">
          <p:pic>
            <p:nvPicPr>
              <p:cNvPr id="12" name="Ink 11"/>
              <p:cNvPicPr/>
              <p:nvPr/>
            </p:nvPicPr>
            <p:blipFill>
              <a:blip r:embed="rId8"/>
              <a:stretch>
                <a:fillRect/>
              </a:stretch>
            </p:blipFill>
            <p:spPr>
              <a:xfrm>
                <a:off x="169560" y="4542175"/>
                <a:ext cx="2630520" cy="2051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 13"/>
              <p14:cNvContentPartPr/>
              <p14:nvPr/>
            </p14:nvContentPartPr>
            <p14:xfrm>
              <a:off x="171360" y="4635055"/>
              <a:ext cx="1646640" cy="1829160"/>
            </p14:xfrm>
          </p:contentPart>
        </mc:Choice>
        <mc:Fallback xmlns="">
          <p:pic>
            <p:nvPicPr>
              <p:cNvPr id="14" name="Ink 13"/>
              <p:cNvPicPr/>
              <p:nvPr/>
            </p:nvPicPr>
            <p:blipFill>
              <a:blip r:embed="rId10"/>
              <a:stretch>
                <a:fillRect/>
              </a:stretch>
            </p:blipFill>
            <p:spPr>
              <a:xfrm>
                <a:off x="163080" y="4626775"/>
                <a:ext cx="1663200" cy="1845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9" name="Ink 28"/>
              <p14:cNvContentPartPr/>
              <p14:nvPr/>
            </p14:nvContentPartPr>
            <p14:xfrm>
              <a:off x="0" y="5566375"/>
              <a:ext cx="3116880" cy="114840"/>
            </p14:xfrm>
          </p:contentPart>
        </mc:Choice>
        <mc:Fallback xmlns="">
          <p:pic>
            <p:nvPicPr>
              <p:cNvPr id="29" name="Ink 28"/>
              <p:cNvPicPr/>
              <p:nvPr/>
            </p:nvPicPr>
            <p:blipFill>
              <a:blip r:embed="rId12"/>
              <a:stretch>
                <a:fillRect/>
              </a:stretch>
            </p:blipFill>
            <p:spPr>
              <a:xfrm>
                <a:off x="-8280" y="5558095"/>
                <a:ext cx="313344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2" name="Ink 41"/>
              <p14:cNvContentPartPr/>
              <p14:nvPr/>
            </p14:nvContentPartPr>
            <p14:xfrm>
              <a:off x="2796480" y="5323735"/>
              <a:ext cx="1967040" cy="458455"/>
            </p14:xfrm>
          </p:contentPart>
        </mc:Choice>
        <mc:Fallback xmlns="">
          <p:pic>
            <p:nvPicPr>
              <p:cNvPr id="42" name="Ink 41"/>
              <p:cNvPicPr/>
              <p:nvPr/>
            </p:nvPicPr>
            <p:blipFill>
              <a:blip r:embed="rId14"/>
              <a:stretch>
                <a:fillRect/>
              </a:stretch>
            </p:blipFill>
            <p:spPr>
              <a:xfrm>
                <a:off x="2788200" y="5315458"/>
                <a:ext cx="1983600" cy="475008"/>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1" name="Ink 80"/>
              <p14:cNvContentPartPr/>
              <p14:nvPr/>
            </p14:nvContentPartPr>
            <p14:xfrm>
              <a:off x="10520985" y="5820360"/>
              <a:ext cx="0" cy="360"/>
            </p14:xfrm>
          </p:contentPart>
        </mc:Choice>
        <mc:Fallback xmlns="">
          <p:pic>
            <p:nvPicPr>
              <p:cNvPr id="81" name="Ink 80"/>
              <p:cNvPicPr/>
              <p:nvPr/>
            </p:nvPicPr>
            <p:blipFill/>
            <p:spPr/>
          </p:pic>
        </mc:Fallback>
      </mc:AlternateContent>
      <mc:AlternateContent xmlns:mc="http://schemas.openxmlformats.org/markup-compatibility/2006" xmlns:p14="http://schemas.microsoft.com/office/powerpoint/2010/main">
        <mc:Choice Requires="p14">
          <p:contentPart p14:bwMode="auto" r:id="rId16">
            <p14:nvContentPartPr>
              <p14:cNvPr id="85" name="Ink 84"/>
              <p14:cNvContentPartPr/>
              <p14:nvPr/>
            </p14:nvContentPartPr>
            <p14:xfrm>
              <a:off x="415425" y="5200800"/>
              <a:ext cx="244440" cy="674280"/>
            </p14:xfrm>
          </p:contentPart>
        </mc:Choice>
        <mc:Fallback xmlns="">
          <p:pic>
            <p:nvPicPr>
              <p:cNvPr id="85" name="Ink 84"/>
              <p:cNvPicPr/>
              <p:nvPr/>
            </p:nvPicPr>
            <p:blipFill>
              <a:blip r:embed="rId17"/>
              <a:stretch>
                <a:fillRect/>
              </a:stretch>
            </p:blipFill>
            <p:spPr>
              <a:xfrm>
                <a:off x="407145" y="5192520"/>
                <a:ext cx="261000" cy="6908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88" name="Ink 87"/>
              <p14:cNvContentPartPr/>
              <p14:nvPr/>
            </p14:nvContentPartPr>
            <p14:xfrm>
              <a:off x="182865" y="4639200"/>
              <a:ext cx="3132000" cy="1821600"/>
            </p14:xfrm>
          </p:contentPart>
        </mc:Choice>
        <mc:Fallback xmlns="">
          <p:pic>
            <p:nvPicPr>
              <p:cNvPr id="88" name="Ink 87"/>
              <p:cNvPicPr/>
              <p:nvPr/>
            </p:nvPicPr>
            <p:blipFill>
              <a:blip r:embed="rId19"/>
              <a:stretch>
                <a:fillRect/>
              </a:stretch>
            </p:blipFill>
            <p:spPr>
              <a:xfrm>
                <a:off x="174585" y="4630920"/>
                <a:ext cx="3148560" cy="18381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89" name="Ink 88"/>
              <p14:cNvContentPartPr/>
              <p14:nvPr/>
            </p14:nvContentPartPr>
            <p14:xfrm>
              <a:off x="-711760" y="294400"/>
              <a:ext cx="360" cy="0"/>
            </p14:xfrm>
          </p:contentPart>
        </mc:Choice>
        <mc:Fallback xmlns="">
          <p:pic>
            <p:nvPicPr>
              <p:cNvPr id="89" name="Ink 88"/>
              <p:cNvPicPr/>
              <p:nvPr/>
            </p:nvPicPr>
            <p:blipFill/>
            <p:spPr/>
          </p:pic>
        </mc:Fallback>
      </mc:AlternateContent>
      <mc:AlternateContent xmlns:mc="http://schemas.openxmlformats.org/markup-compatibility/2006" xmlns:p14="http://schemas.microsoft.com/office/powerpoint/2010/main">
        <mc:Choice Requires="p14">
          <p:contentPart p14:bwMode="auto" r:id="rId21">
            <p14:nvContentPartPr>
              <p14:cNvPr id="90" name="Ink 89"/>
              <p14:cNvContentPartPr/>
              <p14:nvPr/>
            </p14:nvContentPartPr>
            <p14:xfrm>
              <a:off x="-127815" y="4338240"/>
              <a:ext cx="360" cy="0"/>
            </p14:xfrm>
          </p:contentPart>
        </mc:Choice>
        <mc:Fallback xmlns="">
          <p:pic>
            <p:nvPicPr>
              <p:cNvPr id="90" name="Ink 89"/>
              <p:cNvPicPr/>
              <p:nvPr/>
            </p:nvPicPr>
            <p:blipFill/>
            <p:spPr/>
          </p:pic>
        </mc:Fallback>
      </mc:AlternateContent>
      <mc:AlternateContent xmlns:mc="http://schemas.openxmlformats.org/markup-compatibility/2006" xmlns:p14="http://schemas.microsoft.com/office/powerpoint/2010/main">
        <mc:Choice Requires="p14">
          <p:contentPart p14:bwMode="auto" r:id="rId22">
            <p14:nvContentPartPr>
              <p14:cNvPr id="95" name="Ink 94"/>
              <p14:cNvContentPartPr/>
              <p14:nvPr/>
            </p14:nvContentPartPr>
            <p14:xfrm>
              <a:off x="9188640" y="5585095"/>
              <a:ext cx="3040545" cy="76145"/>
            </p14:xfrm>
          </p:contentPart>
        </mc:Choice>
        <mc:Fallback xmlns="">
          <p:pic>
            <p:nvPicPr>
              <p:cNvPr id="95" name="Ink 94"/>
              <p:cNvPicPr/>
              <p:nvPr/>
            </p:nvPicPr>
            <p:blipFill>
              <a:blip r:embed="rId23"/>
              <a:stretch>
                <a:fillRect/>
              </a:stretch>
            </p:blipFill>
            <p:spPr>
              <a:xfrm>
                <a:off x="9180360" y="5576834"/>
                <a:ext cx="3057105" cy="92667"/>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96" name="Ink 95"/>
              <p14:cNvContentPartPr/>
              <p14:nvPr/>
            </p14:nvContentPartPr>
            <p14:xfrm>
              <a:off x="10467720" y="4823695"/>
              <a:ext cx="1562385" cy="1547105"/>
            </p14:xfrm>
          </p:contentPart>
        </mc:Choice>
        <mc:Fallback xmlns="">
          <p:pic>
            <p:nvPicPr>
              <p:cNvPr id="96" name="Ink 95"/>
              <p:cNvPicPr/>
              <p:nvPr/>
            </p:nvPicPr>
            <p:blipFill>
              <a:blip r:embed="rId25"/>
              <a:stretch>
                <a:fillRect/>
              </a:stretch>
            </p:blipFill>
            <p:spPr>
              <a:xfrm>
                <a:off x="10459440" y="4815416"/>
                <a:ext cx="1578945" cy="1563663"/>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98" name="Ink 97"/>
              <p14:cNvContentPartPr/>
              <p14:nvPr/>
            </p14:nvContentPartPr>
            <p14:xfrm>
              <a:off x="5070200" y="4753720"/>
              <a:ext cx="5479225" cy="1606280"/>
            </p14:xfrm>
          </p:contentPart>
        </mc:Choice>
        <mc:Fallback xmlns="">
          <p:pic>
            <p:nvPicPr>
              <p:cNvPr id="98" name="Ink 97"/>
              <p:cNvPicPr/>
              <p:nvPr/>
            </p:nvPicPr>
            <p:blipFill>
              <a:blip r:embed="rId27"/>
              <a:stretch>
                <a:fillRect/>
              </a:stretch>
            </p:blipFill>
            <p:spPr>
              <a:xfrm>
                <a:off x="5061920" y="4745440"/>
                <a:ext cx="5495785" cy="16228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09" name="Ink 108"/>
              <p14:cNvContentPartPr/>
              <p14:nvPr/>
            </p14:nvContentPartPr>
            <p14:xfrm>
              <a:off x="5244080" y="5127040"/>
              <a:ext cx="640465" cy="686480"/>
            </p14:xfrm>
          </p:contentPart>
        </mc:Choice>
        <mc:Fallback xmlns="">
          <p:pic>
            <p:nvPicPr>
              <p:cNvPr id="109" name="Ink 108"/>
              <p:cNvPicPr/>
              <p:nvPr/>
            </p:nvPicPr>
            <p:blipFill>
              <a:blip r:embed="rId27"/>
              <a:stretch>
                <a:fillRect/>
              </a:stretch>
            </p:blipFill>
            <p:spPr>
              <a:xfrm>
                <a:off x="5235800" y="5118760"/>
                <a:ext cx="657026" cy="70303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10" name="Ink 109"/>
              <p14:cNvContentPartPr/>
              <p14:nvPr/>
            </p14:nvContentPartPr>
            <p14:xfrm>
              <a:off x="6092240" y="5173120"/>
              <a:ext cx="671065" cy="571640"/>
            </p14:xfrm>
          </p:contentPart>
        </mc:Choice>
        <mc:Fallback xmlns="">
          <p:pic>
            <p:nvPicPr>
              <p:cNvPr id="110" name="Ink 109"/>
              <p:cNvPicPr/>
              <p:nvPr/>
            </p:nvPicPr>
            <p:blipFill>
              <a:blip r:embed="rId27"/>
              <a:stretch>
                <a:fillRect/>
              </a:stretch>
            </p:blipFill>
            <p:spPr>
              <a:xfrm>
                <a:off x="6083960" y="5164841"/>
                <a:ext cx="687626" cy="588199"/>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11" name="Ink 110"/>
              <p14:cNvContentPartPr/>
              <p14:nvPr/>
            </p14:nvContentPartPr>
            <p14:xfrm>
              <a:off x="7077560" y="5085280"/>
              <a:ext cx="632905" cy="678560"/>
            </p14:xfrm>
          </p:contentPart>
        </mc:Choice>
        <mc:Fallback xmlns="">
          <p:pic>
            <p:nvPicPr>
              <p:cNvPr id="111" name="Ink 110"/>
              <p:cNvPicPr/>
              <p:nvPr/>
            </p:nvPicPr>
            <p:blipFill>
              <a:blip r:embed="rId27"/>
              <a:stretch>
                <a:fillRect/>
              </a:stretch>
            </p:blipFill>
            <p:spPr>
              <a:xfrm>
                <a:off x="7069280" y="5077000"/>
                <a:ext cx="649466" cy="695119"/>
              </a:xfrm>
              <a:prstGeom prst="rect">
                <a:avLst/>
              </a:prstGeom>
            </p:spPr>
          </p:pic>
        </mc:Fallback>
      </mc:AlternateContent>
    </p:spTree>
    <p:extLst>
      <p:ext uri="{BB962C8B-B14F-4D97-AF65-F5344CB8AC3E}">
        <p14:creationId xmlns:p14="http://schemas.microsoft.com/office/powerpoint/2010/main" val="91165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autoRev="1" fill="hold" nodeType="clickEffect">
                                  <p:stCondLst>
                                    <p:cond delay="0"/>
                                  </p:stCondLst>
                                  <p:endCondLst>
                                    <p:cond evt="onNext" delay="0">
                                      <p:tgtEl>
                                        <p:sldTgt/>
                                      </p:tgtEl>
                                    </p:cond>
                                  </p:endCondLst>
                                  <p:childTnLst>
                                    <p:animRot by="5400000">
                                      <p:cBhvr>
                                        <p:cTn id="6" dur="1000" fill="hold"/>
                                        <p:tgtEl>
                                          <p:spTgt spid="109"/>
                                        </p:tgtEl>
                                        <p:attrNameLst>
                                          <p:attrName>r</p:attrName>
                                        </p:attrNameLst>
                                      </p:cBhvr>
                                    </p:animRot>
                                  </p:childTnLst>
                                </p:cTn>
                              </p:par>
                              <p:par>
                                <p:cTn id="7" presetID="8" presetClass="emph" presetSubtype="0" repeatCount="indefinite" autoRev="1" fill="hold" nodeType="withEffect">
                                  <p:stCondLst>
                                    <p:cond delay="500"/>
                                  </p:stCondLst>
                                  <p:endCondLst>
                                    <p:cond evt="onNext" delay="0">
                                      <p:tgtEl>
                                        <p:sldTgt/>
                                      </p:tgtEl>
                                    </p:cond>
                                  </p:endCondLst>
                                  <p:childTnLst>
                                    <p:animRot by="-5400000">
                                      <p:cBhvr>
                                        <p:cTn id="8" dur="1000" fill="hold"/>
                                        <p:tgtEl>
                                          <p:spTgt spid="110"/>
                                        </p:tgtEl>
                                        <p:attrNameLst>
                                          <p:attrName>r</p:attrName>
                                        </p:attrNameLst>
                                      </p:cBhvr>
                                    </p:animRot>
                                  </p:childTnLst>
                                </p:cTn>
                              </p:par>
                              <p:par>
                                <p:cTn id="9" presetID="8" presetClass="emph" presetSubtype="0" repeatCount="indefinite" autoRev="1" fill="hold" nodeType="withEffect">
                                  <p:stCondLst>
                                    <p:cond delay="0"/>
                                  </p:stCondLst>
                                  <p:endCondLst>
                                    <p:cond evt="onNext" delay="0">
                                      <p:tgtEl>
                                        <p:sldTgt/>
                                      </p:tgtEl>
                                    </p:cond>
                                  </p:endCondLst>
                                  <p:childTnLst>
                                    <p:animRot by="-5400000">
                                      <p:cBhvr>
                                        <p:cTn id="10" dur="1000" fill="hold"/>
                                        <p:tgtEl>
                                          <p:spTgt spid="1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2" name="Ink 11"/>
              <p14:cNvContentPartPr/>
              <p14:nvPr/>
            </p14:nvContentPartPr>
            <p14:xfrm>
              <a:off x="177840" y="4550455"/>
              <a:ext cx="2613960" cy="2034720"/>
            </p14:xfrm>
          </p:contentPart>
        </mc:Choice>
        <mc:Fallback xmlns="">
          <p:pic>
            <p:nvPicPr>
              <p:cNvPr id="12" name="Ink 11"/>
              <p:cNvPicPr/>
              <p:nvPr/>
            </p:nvPicPr>
            <p:blipFill>
              <a:blip r:embed="rId4"/>
              <a:stretch>
                <a:fillRect/>
              </a:stretch>
            </p:blipFill>
            <p:spPr>
              <a:xfrm>
                <a:off x="169560" y="4542175"/>
                <a:ext cx="2630520" cy="20512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 name="Ink 13"/>
              <p14:cNvContentPartPr/>
              <p14:nvPr/>
            </p14:nvContentPartPr>
            <p14:xfrm>
              <a:off x="171360" y="4635055"/>
              <a:ext cx="1646640" cy="1829160"/>
            </p14:xfrm>
          </p:contentPart>
        </mc:Choice>
        <mc:Fallback xmlns="">
          <p:pic>
            <p:nvPicPr>
              <p:cNvPr id="14" name="Ink 13"/>
              <p:cNvPicPr/>
              <p:nvPr/>
            </p:nvPicPr>
            <p:blipFill>
              <a:blip r:embed="rId6"/>
              <a:stretch>
                <a:fillRect/>
              </a:stretch>
            </p:blipFill>
            <p:spPr>
              <a:xfrm>
                <a:off x="163080" y="4626775"/>
                <a:ext cx="1663200" cy="1845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9" name="Ink 28"/>
              <p14:cNvContentPartPr/>
              <p14:nvPr/>
            </p14:nvContentPartPr>
            <p14:xfrm>
              <a:off x="0" y="5566375"/>
              <a:ext cx="3116880" cy="114840"/>
            </p14:xfrm>
          </p:contentPart>
        </mc:Choice>
        <mc:Fallback xmlns="">
          <p:pic>
            <p:nvPicPr>
              <p:cNvPr id="29" name="Ink 28"/>
              <p:cNvPicPr/>
              <p:nvPr/>
            </p:nvPicPr>
            <p:blipFill>
              <a:blip r:embed="rId8"/>
              <a:stretch>
                <a:fillRect/>
              </a:stretch>
            </p:blipFill>
            <p:spPr>
              <a:xfrm>
                <a:off x="-8280" y="5558095"/>
                <a:ext cx="313344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2" name="Ink 41"/>
              <p14:cNvContentPartPr/>
              <p14:nvPr/>
            </p14:nvContentPartPr>
            <p14:xfrm>
              <a:off x="2796480" y="5323735"/>
              <a:ext cx="1967040" cy="458455"/>
            </p14:xfrm>
          </p:contentPart>
        </mc:Choice>
        <mc:Fallback xmlns="">
          <p:pic>
            <p:nvPicPr>
              <p:cNvPr id="42" name="Ink 41"/>
              <p:cNvPicPr/>
              <p:nvPr/>
            </p:nvPicPr>
            <p:blipFill>
              <a:blip r:embed="rId10"/>
              <a:stretch>
                <a:fillRect/>
              </a:stretch>
            </p:blipFill>
            <p:spPr>
              <a:xfrm>
                <a:off x="2788200" y="5315458"/>
                <a:ext cx="1983600" cy="47500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1" name="Ink 80"/>
              <p14:cNvContentPartPr/>
              <p14:nvPr/>
            </p14:nvContentPartPr>
            <p14:xfrm>
              <a:off x="10520985" y="5820360"/>
              <a:ext cx="0" cy="360"/>
            </p14:xfrm>
          </p:contentPart>
        </mc:Choice>
        <mc:Fallback xmlns="">
          <p:pic>
            <p:nvPicPr>
              <p:cNvPr id="81" name="Ink 80"/>
              <p:cNvPicPr/>
              <p:nvPr/>
            </p:nvPicPr>
            <p:blipFill/>
            <p:spPr/>
          </p:pic>
        </mc:Fallback>
      </mc:AlternateContent>
      <mc:AlternateContent xmlns:mc="http://schemas.openxmlformats.org/markup-compatibility/2006" xmlns:p14="http://schemas.microsoft.com/office/powerpoint/2010/main">
        <mc:Choice Requires="p14">
          <p:contentPart p14:bwMode="auto" r:id="rId12">
            <p14:nvContentPartPr>
              <p14:cNvPr id="85" name="Ink 84"/>
              <p14:cNvContentPartPr/>
              <p14:nvPr/>
            </p14:nvContentPartPr>
            <p14:xfrm>
              <a:off x="415425" y="5200800"/>
              <a:ext cx="244440" cy="674280"/>
            </p14:xfrm>
          </p:contentPart>
        </mc:Choice>
        <mc:Fallback xmlns="">
          <p:pic>
            <p:nvPicPr>
              <p:cNvPr id="85" name="Ink 84"/>
              <p:cNvPicPr/>
              <p:nvPr/>
            </p:nvPicPr>
            <p:blipFill>
              <a:blip r:embed="rId13"/>
              <a:stretch>
                <a:fillRect/>
              </a:stretch>
            </p:blipFill>
            <p:spPr>
              <a:xfrm>
                <a:off x="407145" y="5192520"/>
                <a:ext cx="261000" cy="6908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88" name="Ink 87"/>
              <p14:cNvContentPartPr/>
              <p14:nvPr/>
            </p14:nvContentPartPr>
            <p14:xfrm>
              <a:off x="182865" y="4639200"/>
              <a:ext cx="3132000" cy="1821600"/>
            </p14:xfrm>
          </p:contentPart>
        </mc:Choice>
        <mc:Fallback xmlns="">
          <p:pic>
            <p:nvPicPr>
              <p:cNvPr id="88" name="Ink 87"/>
              <p:cNvPicPr/>
              <p:nvPr/>
            </p:nvPicPr>
            <p:blipFill>
              <a:blip r:embed="rId15"/>
              <a:stretch>
                <a:fillRect/>
              </a:stretch>
            </p:blipFill>
            <p:spPr>
              <a:xfrm>
                <a:off x="174585" y="4630920"/>
                <a:ext cx="3148560" cy="18381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89" name="Ink 88"/>
              <p14:cNvContentPartPr/>
              <p14:nvPr/>
            </p14:nvContentPartPr>
            <p14:xfrm>
              <a:off x="-711760" y="294400"/>
              <a:ext cx="360" cy="0"/>
            </p14:xfrm>
          </p:contentPart>
        </mc:Choice>
        <mc:Fallback xmlns="">
          <p:pic>
            <p:nvPicPr>
              <p:cNvPr id="89" name="Ink 88"/>
              <p:cNvPicPr/>
              <p:nvPr/>
            </p:nvPicPr>
            <p:blipFill/>
            <p:spPr/>
          </p:pic>
        </mc:Fallback>
      </mc:AlternateContent>
      <mc:AlternateContent xmlns:mc="http://schemas.openxmlformats.org/markup-compatibility/2006" xmlns:p14="http://schemas.microsoft.com/office/powerpoint/2010/main">
        <mc:Choice Requires="p14">
          <p:contentPart p14:bwMode="auto" r:id="rId17">
            <p14:nvContentPartPr>
              <p14:cNvPr id="90" name="Ink 89"/>
              <p14:cNvContentPartPr/>
              <p14:nvPr/>
            </p14:nvContentPartPr>
            <p14:xfrm>
              <a:off x="-127815" y="4338240"/>
              <a:ext cx="360" cy="0"/>
            </p14:xfrm>
          </p:contentPart>
        </mc:Choice>
        <mc:Fallback xmlns="">
          <p:pic>
            <p:nvPicPr>
              <p:cNvPr id="90" name="Ink 89"/>
              <p:cNvPicPr/>
              <p:nvPr/>
            </p:nvPicPr>
            <p:blipFill/>
            <p:spPr/>
          </p:pic>
        </mc:Fallback>
      </mc:AlternateContent>
      <mc:AlternateContent xmlns:mc="http://schemas.openxmlformats.org/markup-compatibility/2006" xmlns:p14="http://schemas.microsoft.com/office/powerpoint/2010/main">
        <mc:Choice Requires="p14">
          <p:contentPart p14:bwMode="auto" r:id="rId18">
            <p14:nvContentPartPr>
              <p14:cNvPr id="95" name="Ink 94"/>
              <p14:cNvContentPartPr/>
              <p14:nvPr/>
            </p14:nvContentPartPr>
            <p14:xfrm>
              <a:off x="9188640" y="5585095"/>
              <a:ext cx="3040545" cy="76145"/>
            </p14:xfrm>
          </p:contentPart>
        </mc:Choice>
        <mc:Fallback xmlns="">
          <p:pic>
            <p:nvPicPr>
              <p:cNvPr id="95" name="Ink 94"/>
              <p:cNvPicPr/>
              <p:nvPr/>
            </p:nvPicPr>
            <p:blipFill>
              <a:blip r:embed="rId19"/>
              <a:stretch>
                <a:fillRect/>
              </a:stretch>
            </p:blipFill>
            <p:spPr>
              <a:xfrm>
                <a:off x="9180360" y="5576834"/>
                <a:ext cx="3057105" cy="92667"/>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96" name="Ink 95"/>
              <p14:cNvContentPartPr/>
              <p14:nvPr/>
            </p14:nvContentPartPr>
            <p14:xfrm>
              <a:off x="10467720" y="4823695"/>
              <a:ext cx="1562385" cy="1547105"/>
            </p14:xfrm>
          </p:contentPart>
        </mc:Choice>
        <mc:Fallback xmlns="">
          <p:pic>
            <p:nvPicPr>
              <p:cNvPr id="96" name="Ink 95"/>
              <p:cNvPicPr/>
              <p:nvPr/>
            </p:nvPicPr>
            <p:blipFill>
              <a:blip r:embed="rId21"/>
              <a:stretch>
                <a:fillRect/>
              </a:stretch>
            </p:blipFill>
            <p:spPr>
              <a:xfrm>
                <a:off x="10459440" y="4815416"/>
                <a:ext cx="1578945" cy="1563663"/>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98" name="Ink 97"/>
              <p14:cNvContentPartPr/>
              <p14:nvPr/>
            </p14:nvContentPartPr>
            <p14:xfrm>
              <a:off x="5070200" y="4753720"/>
              <a:ext cx="5479225" cy="1606280"/>
            </p14:xfrm>
          </p:contentPart>
        </mc:Choice>
        <mc:Fallback xmlns="">
          <p:pic>
            <p:nvPicPr>
              <p:cNvPr id="98" name="Ink 97"/>
              <p:cNvPicPr/>
              <p:nvPr/>
            </p:nvPicPr>
            <p:blipFill>
              <a:blip r:embed="rId23"/>
              <a:stretch>
                <a:fillRect/>
              </a:stretch>
            </p:blipFill>
            <p:spPr>
              <a:xfrm>
                <a:off x="5061920" y="4745440"/>
                <a:ext cx="5495785" cy="16228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6" name="Ink 5"/>
              <p14:cNvContentPartPr/>
              <p14:nvPr/>
            </p14:nvContentPartPr>
            <p14:xfrm>
              <a:off x="5639040" y="4662000"/>
              <a:ext cx="1733400" cy="286880"/>
            </p14:xfrm>
          </p:contentPart>
        </mc:Choice>
        <mc:Fallback xmlns="">
          <p:pic>
            <p:nvPicPr>
              <p:cNvPr id="6" name="Ink 5"/>
              <p:cNvPicPr/>
              <p:nvPr/>
            </p:nvPicPr>
            <p:blipFill>
              <a:blip r:embed="rId27"/>
              <a:stretch>
                <a:fillRect/>
              </a:stretch>
            </p:blipFill>
            <p:spPr>
              <a:xfrm>
                <a:off x="5608440" y="4631404"/>
                <a:ext cx="1794600" cy="348071"/>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5" name="Ink 4"/>
              <p14:cNvContentPartPr/>
              <p14:nvPr/>
            </p14:nvContentPartPr>
            <p14:xfrm>
              <a:off x="5244080" y="5085280"/>
              <a:ext cx="2466385" cy="728240"/>
            </p14:xfrm>
          </p:contentPart>
        </mc:Choice>
        <mc:Fallback xmlns="">
          <p:pic>
            <p:nvPicPr>
              <p:cNvPr id="5" name="Ink 4"/>
              <p:cNvPicPr/>
              <p:nvPr/>
            </p:nvPicPr>
            <p:blipFill>
              <a:blip r:embed="rId29"/>
              <a:stretch>
                <a:fillRect/>
              </a:stretch>
            </p:blipFill>
            <p:spPr>
              <a:xfrm>
                <a:off x="5235800" y="5077000"/>
                <a:ext cx="2482945" cy="744799"/>
              </a:xfrm>
              <a:prstGeom prst="rect">
                <a:avLst/>
              </a:prstGeom>
            </p:spPr>
          </p:pic>
        </mc:Fallback>
      </mc:AlternateContent>
      <p:grpSp>
        <p:nvGrpSpPr>
          <p:cNvPr id="39" name="Group 38"/>
          <p:cNvGrpSpPr/>
          <p:nvPr/>
        </p:nvGrpSpPr>
        <p:grpSpPr>
          <a:xfrm>
            <a:off x="79880" y="442000"/>
            <a:ext cx="2895480" cy="1526760"/>
            <a:chOff x="79880" y="442000"/>
            <a:chExt cx="2895480" cy="1526760"/>
          </a:xfrm>
        </p:grpSpPr>
        <mc:AlternateContent xmlns:mc="http://schemas.openxmlformats.org/markup-compatibility/2006" xmlns:p14="http://schemas.microsoft.com/office/powerpoint/2010/main">
          <mc:Choice Requires="p14">
            <p:contentPart p14:bwMode="auto" r:id="rId30">
              <p14:nvContentPartPr>
                <p14:cNvPr id="28" name="Ink 27"/>
                <p14:cNvContentPartPr/>
                <p14:nvPr/>
              </p14:nvContentPartPr>
              <p14:xfrm>
                <a:off x="251960" y="442000"/>
                <a:ext cx="2599560" cy="1526760"/>
              </p14:xfrm>
            </p:contentPart>
          </mc:Choice>
          <mc:Fallback xmlns="">
            <p:pic>
              <p:nvPicPr>
                <p:cNvPr id="28" name="Ink 27"/>
                <p:cNvPicPr/>
                <p:nvPr/>
              </p:nvPicPr>
              <p:blipFill>
                <a:blip r:embed="rId31"/>
                <a:stretch>
                  <a:fillRect/>
                </a:stretch>
              </p:blipFill>
              <p:spPr>
                <a:xfrm>
                  <a:off x="246920" y="436960"/>
                  <a:ext cx="2609640" cy="15368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0" name="Ink 29"/>
                <p14:cNvContentPartPr/>
                <p14:nvPr/>
              </p14:nvContentPartPr>
              <p14:xfrm>
                <a:off x="79880" y="1122040"/>
                <a:ext cx="2895480" cy="145080"/>
              </p14:xfrm>
            </p:contentPart>
          </mc:Choice>
          <mc:Fallback xmlns="">
            <p:pic>
              <p:nvPicPr>
                <p:cNvPr id="30" name="Ink 29"/>
                <p:cNvPicPr/>
                <p:nvPr/>
              </p:nvPicPr>
              <p:blipFill>
                <a:blip r:embed="rId33"/>
                <a:stretch>
                  <a:fillRect/>
                </a:stretch>
              </p:blipFill>
              <p:spPr>
                <a:xfrm>
                  <a:off x="74840" y="1117000"/>
                  <a:ext cx="2905560" cy="155160"/>
                </a:xfrm>
                <a:prstGeom prst="rect">
                  <a:avLst/>
                </a:prstGeom>
              </p:spPr>
            </p:pic>
          </mc:Fallback>
        </mc:AlternateContent>
      </p:grpSp>
      <p:grpSp>
        <p:nvGrpSpPr>
          <p:cNvPr id="38" name="Group 37"/>
          <p:cNvGrpSpPr/>
          <p:nvPr/>
        </p:nvGrpSpPr>
        <p:grpSpPr>
          <a:xfrm>
            <a:off x="3638120" y="632080"/>
            <a:ext cx="4319640" cy="1150560"/>
            <a:chOff x="3638120" y="632080"/>
            <a:chExt cx="4319640" cy="1150560"/>
          </a:xfrm>
        </p:grpSpPr>
        <mc:AlternateContent xmlns:mc="http://schemas.openxmlformats.org/markup-compatibility/2006" xmlns:p14="http://schemas.microsoft.com/office/powerpoint/2010/main">
          <mc:Choice Requires="p14">
            <p:contentPart p14:bwMode="auto" r:id="rId34">
              <p14:nvContentPartPr>
                <p14:cNvPr id="15" name="Ink 14"/>
                <p14:cNvContentPartPr/>
                <p14:nvPr/>
              </p14:nvContentPartPr>
              <p14:xfrm>
                <a:off x="3638120" y="632080"/>
                <a:ext cx="4319640" cy="1150560"/>
              </p14:xfrm>
            </p:contentPart>
          </mc:Choice>
          <mc:Fallback xmlns="">
            <p:pic>
              <p:nvPicPr>
                <p:cNvPr id="15" name="Ink 14"/>
                <p:cNvPicPr/>
                <p:nvPr/>
              </p:nvPicPr>
              <p:blipFill>
                <a:blip r:embed="rId35"/>
                <a:stretch>
                  <a:fillRect/>
                </a:stretch>
              </p:blipFill>
              <p:spPr>
                <a:xfrm>
                  <a:off x="3629840" y="623800"/>
                  <a:ext cx="4336200" cy="11894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7" name="Ink 16"/>
                <p14:cNvContentPartPr/>
                <p14:nvPr/>
              </p14:nvContentPartPr>
              <p14:xfrm>
                <a:off x="5166780" y="752940"/>
                <a:ext cx="2481120" cy="457200"/>
              </p14:xfrm>
            </p:contentPart>
          </mc:Choice>
          <mc:Fallback xmlns="">
            <p:pic>
              <p:nvPicPr>
                <p:cNvPr id="17" name="Ink 16"/>
                <p:cNvPicPr/>
                <p:nvPr/>
              </p:nvPicPr>
              <p:blipFill>
                <a:blip r:embed="rId37"/>
                <a:stretch>
                  <a:fillRect/>
                </a:stretch>
              </p:blipFill>
              <p:spPr>
                <a:xfrm>
                  <a:off x="5154900" y="741060"/>
                  <a:ext cx="2504880" cy="480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8">
            <p14:nvContentPartPr>
              <p14:cNvPr id="44" name="Ink 43"/>
              <p14:cNvContentPartPr/>
              <p14:nvPr/>
            </p14:nvContentPartPr>
            <p14:xfrm>
              <a:off x="5343520" y="1673800"/>
              <a:ext cx="1113120" cy="3040920"/>
            </p14:xfrm>
          </p:contentPart>
        </mc:Choice>
        <mc:Fallback xmlns="">
          <p:pic>
            <p:nvPicPr>
              <p:cNvPr id="44" name="Ink 43"/>
              <p:cNvPicPr/>
              <p:nvPr/>
            </p:nvPicPr>
            <p:blipFill>
              <a:blip r:embed="rId39"/>
              <a:stretch>
                <a:fillRect/>
              </a:stretch>
            </p:blipFill>
            <p:spPr>
              <a:xfrm>
                <a:off x="5331640" y="1661920"/>
                <a:ext cx="1136880" cy="306468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6" name="Ink 45"/>
              <p14:cNvContentPartPr/>
              <p14:nvPr/>
            </p14:nvContentPartPr>
            <p14:xfrm>
              <a:off x="5635840" y="1612600"/>
              <a:ext cx="1143360" cy="3124440"/>
            </p14:xfrm>
          </p:contentPart>
        </mc:Choice>
        <mc:Fallback xmlns="">
          <p:pic>
            <p:nvPicPr>
              <p:cNvPr id="46" name="Ink 45"/>
              <p:cNvPicPr/>
              <p:nvPr/>
            </p:nvPicPr>
            <p:blipFill>
              <a:blip r:embed="rId41"/>
              <a:stretch>
                <a:fillRect/>
              </a:stretch>
            </p:blipFill>
            <p:spPr>
              <a:xfrm>
                <a:off x="5623960" y="1600720"/>
                <a:ext cx="1167120" cy="3148200"/>
              </a:xfrm>
              <a:prstGeom prst="rect">
                <a:avLst/>
              </a:prstGeom>
            </p:spPr>
          </p:pic>
        </mc:Fallback>
      </mc:AlternateContent>
    </p:spTree>
    <p:extLst>
      <p:ext uri="{BB962C8B-B14F-4D97-AF65-F5344CB8AC3E}">
        <p14:creationId xmlns:p14="http://schemas.microsoft.com/office/powerpoint/2010/main" val="63989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up)">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up)">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2332606" y="1129500"/>
              <a:ext cx="1562760" cy="1607760"/>
            </p14:xfrm>
          </p:contentPart>
        </mc:Choice>
        <mc:Fallback xmlns="">
          <p:pic>
            <p:nvPicPr>
              <p:cNvPr id="5" name="Ink 4"/>
              <p:cNvPicPr/>
              <p:nvPr/>
            </p:nvPicPr>
            <p:blipFill>
              <a:blip r:embed="rId4"/>
              <a:stretch>
                <a:fillRect/>
              </a:stretch>
            </p:blipFill>
            <p:spPr>
              <a:xfrm>
                <a:off x="2324326" y="1121220"/>
                <a:ext cx="1579320" cy="1624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p14:cNvContentPartPr/>
              <p14:nvPr/>
            </p14:nvContentPartPr>
            <p14:xfrm>
              <a:off x="3376606" y="2574540"/>
              <a:ext cx="3215880" cy="1775520"/>
            </p14:xfrm>
          </p:contentPart>
        </mc:Choice>
        <mc:Fallback xmlns="">
          <p:pic>
            <p:nvPicPr>
              <p:cNvPr id="7" name="Ink 6"/>
              <p:cNvPicPr/>
              <p:nvPr/>
            </p:nvPicPr>
            <p:blipFill>
              <a:blip r:embed="rId6"/>
              <a:stretch>
                <a:fillRect/>
              </a:stretch>
            </p:blipFill>
            <p:spPr>
              <a:xfrm>
                <a:off x="3368326" y="2566260"/>
                <a:ext cx="3232440" cy="17920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p14:cNvContentPartPr/>
              <p14:nvPr/>
            </p14:nvContentPartPr>
            <p14:xfrm>
              <a:off x="5690326" y="2637900"/>
              <a:ext cx="1510560" cy="2860200"/>
            </p14:xfrm>
          </p:contentPart>
        </mc:Choice>
        <mc:Fallback xmlns="">
          <p:pic>
            <p:nvPicPr>
              <p:cNvPr id="13" name="Ink 12"/>
              <p:cNvPicPr/>
              <p:nvPr/>
            </p:nvPicPr>
            <p:blipFill>
              <a:blip r:embed="rId8"/>
              <a:stretch>
                <a:fillRect/>
              </a:stretch>
            </p:blipFill>
            <p:spPr>
              <a:xfrm>
                <a:off x="5682046" y="2629620"/>
                <a:ext cx="1527120" cy="28767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Ink 14"/>
              <p14:cNvContentPartPr/>
              <p14:nvPr/>
            </p14:nvContentPartPr>
            <p14:xfrm>
              <a:off x="3308206" y="2663460"/>
              <a:ext cx="1584000" cy="2879640"/>
            </p14:xfrm>
          </p:contentPart>
        </mc:Choice>
        <mc:Fallback xmlns="">
          <p:pic>
            <p:nvPicPr>
              <p:cNvPr id="15" name="Ink 14"/>
              <p:cNvPicPr/>
              <p:nvPr/>
            </p:nvPicPr>
            <p:blipFill>
              <a:blip r:embed="rId10"/>
              <a:stretch>
                <a:fillRect/>
              </a:stretch>
            </p:blipFill>
            <p:spPr>
              <a:xfrm>
                <a:off x="3299926" y="2655180"/>
                <a:ext cx="1600560" cy="28962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5" name="Ink 24"/>
              <p14:cNvContentPartPr/>
              <p14:nvPr/>
            </p14:nvContentPartPr>
            <p14:xfrm>
              <a:off x="4969606" y="1330740"/>
              <a:ext cx="1463400" cy="1341360"/>
            </p14:xfrm>
          </p:contentPart>
        </mc:Choice>
        <mc:Fallback xmlns="">
          <p:pic>
            <p:nvPicPr>
              <p:cNvPr id="25" name="Ink 24"/>
              <p:cNvPicPr/>
              <p:nvPr/>
            </p:nvPicPr>
            <p:blipFill>
              <a:blip r:embed="rId12"/>
              <a:stretch>
                <a:fillRect/>
              </a:stretch>
            </p:blipFill>
            <p:spPr>
              <a:xfrm>
                <a:off x="4961326" y="1322460"/>
                <a:ext cx="1479960" cy="13579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0" name="Ink 29"/>
              <p14:cNvContentPartPr/>
              <p14:nvPr/>
            </p14:nvContentPartPr>
            <p14:xfrm>
              <a:off x="2850160" y="1590920"/>
              <a:ext cx="0" cy="7560"/>
            </p14:xfrm>
          </p:contentPart>
        </mc:Choice>
        <mc:Fallback xmlns="">
          <p:pic>
            <p:nvPicPr>
              <p:cNvPr id="30" name="Ink 29"/>
              <p:cNvPicPr/>
              <p:nvPr/>
            </p:nvPicPr>
            <p:blipFill/>
            <p:spPr/>
          </p:pic>
        </mc:Fallback>
      </mc:AlternateContent>
      <mc:AlternateContent xmlns:mc="http://schemas.openxmlformats.org/markup-compatibility/2006" xmlns:p14="http://schemas.microsoft.com/office/powerpoint/2010/main">
        <mc:Choice Requires="p14">
          <p:contentPart p14:bwMode="auto" r:id="rId14">
            <p14:nvContentPartPr>
              <p14:cNvPr id="32" name="Ink 31"/>
              <p14:cNvContentPartPr/>
              <p14:nvPr/>
            </p14:nvContentPartPr>
            <p14:xfrm>
              <a:off x="2799760" y="1657160"/>
              <a:ext cx="5725080" cy="613440"/>
            </p14:xfrm>
          </p:contentPart>
        </mc:Choice>
        <mc:Fallback xmlns="">
          <p:pic>
            <p:nvPicPr>
              <p:cNvPr id="32" name="Ink 31"/>
              <p:cNvPicPr/>
              <p:nvPr/>
            </p:nvPicPr>
            <p:blipFill>
              <a:blip r:embed="rId15"/>
              <a:stretch>
                <a:fillRect/>
              </a:stretch>
            </p:blipFill>
            <p:spPr>
              <a:xfrm>
                <a:off x="2791480" y="1648880"/>
                <a:ext cx="5741640" cy="630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5" name="Ink 34"/>
              <p14:cNvContentPartPr/>
              <p14:nvPr/>
            </p14:nvContentPartPr>
            <p14:xfrm>
              <a:off x="5442880" y="1688840"/>
              <a:ext cx="360" cy="0"/>
            </p14:xfrm>
          </p:contentPart>
        </mc:Choice>
        <mc:Fallback xmlns="">
          <p:pic>
            <p:nvPicPr>
              <p:cNvPr id="35" name="Ink 34"/>
              <p:cNvPicPr/>
              <p:nvPr/>
            </p:nvPicPr>
            <p:blipFill/>
            <p:spPr/>
          </p:pic>
        </mc:Fallback>
      </mc:AlternateContent>
      <mc:AlternateContent xmlns:mc="http://schemas.openxmlformats.org/markup-compatibility/2006" xmlns:p14="http://schemas.microsoft.com/office/powerpoint/2010/main">
        <mc:Choice Requires="p14">
          <p:contentPart p14:bwMode="auto" r:id="rId17">
            <p14:nvContentPartPr>
              <p14:cNvPr id="37" name="Ink 36"/>
              <p14:cNvContentPartPr/>
              <p14:nvPr/>
            </p14:nvContentPartPr>
            <p14:xfrm>
              <a:off x="4491886" y="1265940"/>
              <a:ext cx="4425480" cy="3213720"/>
            </p14:xfrm>
          </p:contentPart>
        </mc:Choice>
        <mc:Fallback xmlns="">
          <p:pic>
            <p:nvPicPr>
              <p:cNvPr id="37" name="Ink 36"/>
              <p:cNvPicPr/>
              <p:nvPr/>
            </p:nvPicPr>
            <p:blipFill>
              <a:blip r:embed="rId18"/>
              <a:stretch>
                <a:fillRect/>
              </a:stretch>
            </p:blipFill>
            <p:spPr>
              <a:xfrm>
                <a:off x="4483606" y="1257660"/>
                <a:ext cx="4442040" cy="32302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0" name="Ink 39"/>
              <p14:cNvContentPartPr/>
              <p14:nvPr/>
            </p14:nvContentPartPr>
            <p14:xfrm>
              <a:off x="7917520" y="1864880"/>
              <a:ext cx="0" cy="360"/>
            </p14:xfrm>
          </p:contentPart>
        </mc:Choice>
        <mc:Fallback xmlns="">
          <p:pic>
            <p:nvPicPr>
              <p:cNvPr id="40" name="Ink 39"/>
              <p:cNvPicPr/>
              <p:nvPr/>
            </p:nvPicPr>
            <p:blipFill/>
            <p:spPr/>
          </p:pic>
        </mc:Fallback>
      </mc:AlternateContent>
      <mc:AlternateContent xmlns:mc="http://schemas.openxmlformats.org/markup-compatibility/2006" xmlns:p14="http://schemas.microsoft.com/office/powerpoint/2010/main">
        <mc:Choice Requires="p14">
          <p:contentPart p14:bwMode="auto" r:id="rId20">
            <p14:nvContentPartPr>
              <p14:cNvPr id="44" name="Ink 43"/>
              <p14:cNvContentPartPr/>
              <p14:nvPr/>
            </p14:nvContentPartPr>
            <p14:xfrm>
              <a:off x="4390726" y="2663460"/>
              <a:ext cx="891720" cy="1638720"/>
            </p14:xfrm>
          </p:contentPart>
        </mc:Choice>
        <mc:Fallback xmlns="">
          <p:pic>
            <p:nvPicPr>
              <p:cNvPr id="44" name="Ink 43"/>
              <p:cNvPicPr/>
              <p:nvPr/>
            </p:nvPicPr>
            <p:blipFill>
              <a:blip r:embed="rId21"/>
              <a:stretch>
                <a:fillRect/>
              </a:stretch>
            </p:blipFill>
            <p:spPr>
              <a:xfrm>
                <a:off x="4382446" y="2655180"/>
                <a:ext cx="908280" cy="16552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5" name="Ink 44"/>
              <p14:cNvContentPartPr/>
              <p14:nvPr/>
            </p14:nvContentPartPr>
            <p14:xfrm>
              <a:off x="6302920" y="4706560"/>
              <a:ext cx="455040" cy="420120"/>
            </p14:xfrm>
          </p:contentPart>
        </mc:Choice>
        <mc:Fallback xmlns="">
          <p:pic>
            <p:nvPicPr>
              <p:cNvPr id="45" name="Ink 44"/>
              <p:cNvPicPr/>
              <p:nvPr/>
            </p:nvPicPr>
            <p:blipFill>
              <a:blip r:embed="rId23"/>
              <a:stretch>
                <a:fillRect/>
              </a:stretch>
            </p:blipFill>
            <p:spPr>
              <a:xfrm>
                <a:off x="6294640" y="4698280"/>
                <a:ext cx="471600" cy="4366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9" name="Ink 48"/>
              <p14:cNvContentPartPr/>
              <p14:nvPr/>
            </p14:nvContentPartPr>
            <p14:xfrm>
              <a:off x="4059040" y="4717000"/>
              <a:ext cx="379800" cy="382680"/>
            </p14:xfrm>
          </p:contentPart>
        </mc:Choice>
        <mc:Fallback xmlns="">
          <p:pic>
            <p:nvPicPr>
              <p:cNvPr id="49" name="Ink 48"/>
              <p:cNvPicPr/>
              <p:nvPr/>
            </p:nvPicPr>
            <p:blipFill>
              <a:blip r:embed="rId25"/>
              <a:stretch>
                <a:fillRect/>
              </a:stretch>
            </p:blipFill>
            <p:spPr>
              <a:xfrm>
                <a:off x="4050760" y="4708720"/>
                <a:ext cx="396360" cy="3992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51" name="Ink 50"/>
              <p14:cNvContentPartPr/>
              <p14:nvPr/>
            </p14:nvContentPartPr>
            <p14:xfrm>
              <a:off x="3333090" y="3522720"/>
              <a:ext cx="2090520" cy="836640"/>
            </p14:xfrm>
          </p:contentPart>
        </mc:Choice>
        <mc:Fallback xmlns="">
          <p:pic>
            <p:nvPicPr>
              <p:cNvPr id="51" name="Ink 50"/>
              <p:cNvPicPr/>
              <p:nvPr/>
            </p:nvPicPr>
            <p:blipFill>
              <a:blip r:embed="rId27"/>
              <a:stretch>
                <a:fillRect/>
              </a:stretch>
            </p:blipFill>
            <p:spPr>
              <a:xfrm>
                <a:off x="3324810" y="3514440"/>
                <a:ext cx="2107080" cy="853200"/>
              </a:xfrm>
              <a:prstGeom prst="rect">
                <a:avLst/>
              </a:prstGeom>
            </p:spPr>
          </p:pic>
        </mc:Fallback>
      </mc:AlternateContent>
      <p:grpSp>
        <p:nvGrpSpPr>
          <p:cNvPr id="55" name="Group 54"/>
          <p:cNvGrpSpPr/>
          <p:nvPr/>
        </p:nvGrpSpPr>
        <p:grpSpPr>
          <a:xfrm>
            <a:off x="1777760" y="5462600"/>
            <a:ext cx="5169600" cy="1062360"/>
            <a:chOff x="1777760" y="5462600"/>
            <a:chExt cx="5169600" cy="1062360"/>
          </a:xfrm>
        </p:grpSpPr>
        <mc:AlternateContent xmlns:mc="http://schemas.openxmlformats.org/markup-compatibility/2006" xmlns:p14="http://schemas.microsoft.com/office/powerpoint/2010/main">
          <mc:Choice Requires="p14">
            <p:contentPart p14:bwMode="auto" r:id="rId28">
              <p14:nvContentPartPr>
                <p14:cNvPr id="11" name="Ink 10"/>
                <p14:cNvContentPartPr/>
                <p14:nvPr/>
              </p14:nvContentPartPr>
              <p14:xfrm>
                <a:off x="1789280" y="5462600"/>
                <a:ext cx="5158080" cy="1062360"/>
              </p14:xfrm>
            </p:contentPart>
          </mc:Choice>
          <mc:Fallback xmlns="">
            <p:pic>
              <p:nvPicPr>
                <p:cNvPr id="11" name="Ink 10"/>
                <p:cNvPicPr/>
                <p:nvPr/>
              </p:nvPicPr>
              <p:blipFill>
                <a:blip r:embed="rId29"/>
                <a:stretch>
                  <a:fillRect/>
                </a:stretch>
              </p:blipFill>
              <p:spPr>
                <a:xfrm>
                  <a:off x="1777400" y="5450720"/>
                  <a:ext cx="5181840" cy="10861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53" name="Ink 52"/>
                <p14:cNvContentPartPr/>
                <p14:nvPr/>
              </p14:nvContentPartPr>
              <p14:xfrm>
                <a:off x="1777760" y="5825120"/>
                <a:ext cx="129600" cy="0"/>
              </p14:xfrm>
            </p:contentPart>
          </mc:Choice>
          <mc:Fallback xmlns="">
            <p:pic>
              <p:nvPicPr>
                <p:cNvPr id="53" name="Ink 52"/>
                <p:cNvPicPr/>
                <p:nvPr/>
              </p:nvPicPr>
              <p:blipFill/>
              <p:spPr/>
            </p:pic>
          </mc:Fallback>
        </mc:AlternateContent>
      </p:grpSp>
      <mc:AlternateContent xmlns:mc="http://schemas.openxmlformats.org/markup-compatibility/2006" xmlns:p14="http://schemas.microsoft.com/office/powerpoint/2010/main">
        <mc:Choice Requires="p14">
          <p:contentPart p14:bwMode="auto" r:id="rId31">
            <p14:nvContentPartPr>
              <p14:cNvPr id="54" name="Ink 53"/>
              <p14:cNvContentPartPr/>
              <p14:nvPr/>
            </p14:nvContentPartPr>
            <p14:xfrm>
              <a:off x="2264840" y="5641520"/>
              <a:ext cx="1064160" cy="481680"/>
            </p14:xfrm>
          </p:contentPart>
        </mc:Choice>
        <mc:Fallback xmlns="">
          <p:pic>
            <p:nvPicPr>
              <p:cNvPr id="54" name="Ink 53"/>
              <p:cNvPicPr/>
              <p:nvPr/>
            </p:nvPicPr>
            <p:blipFill>
              <a:blip r:embed="rId29"/>
              <a:stretch>
                <a:fillRect/>
              </a:stretch>
            </p:blipFill>
            <p:spPr>
              <a:xfrm>
                <a:off x="2252960" y="5629640"/>
                <a:ext cx="1087920" cy="5054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56" name="Ink 55"/>
              <p14:cNvContentPartPr/>
              <p14:nvPr/>
            </p14:nvContentPartPr>
            <p14:xfrm>
              <a:off x="3485600" y="5746640"/>
              <a:ext cx="1862280" cy="477000"/>
            </p14:xfrm>
          </p:contentPart>
        </mc:Choice>
        <mc:Fallback xmlns="">
          <p:pic>
            <p:nvPicPr>
              <p:cNvPr id="56" name="Ink 55"/>
              <p:cNvPicPr/>
              <p:nvPr/>
            </p:nvPicPr>
            <p:blipFill>
              <a:blip r:embed="rId29"/>
              <a:stretch>
                <a:fillRect/>
              </a:stretch>
            </p:blipFill>
            <p:spPr>
              <a:xfrm>
                <a:off x="3473720" y="5734760"/>
                <a:ext cx="1886040" cy="5007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57" name="Ink 56"/>
              <p14:cNvContentPartPr/>
              <p14:nvPr/>
            </p14:nvContentPartPr>
            <p14:xfrm>
              <a:off x="5616080" y="5883440"/>
              <a:ext cx="1061640" cy="469800"/>
            </p14:xfrm>
          </p:contentPart>
        </mc:Choice>
        <mc:Fallback xmlns="">
          <p:pic>
            <p:nvPicPr>
              <p:cNvPr id="57" name="Ink 56"/>
              <p:cNvPicPr/>
              <p:nvPr/>
            </p:nvPicPr>
            <p:blipFill>
              <a:blip r:embed="rId29"/>
              <a:stretch>
                <a:fillRect/>
              </a:stretch>
            </p:blipFill>
            <p:spPr>
              <a:xfrm>
                <a:off x="5604200" y="5871560"/>
                <a:ext cx="1085400" cy="493560"/>
              </a:xfrm>
              <a:prstGeom prst="rect">
                <a:avLst/>
              </a:prstGeom>
            </p:spPr>
          </p:pic>
        </mc:Fallback>
      </mc:AlternateContent>
      <p:grpSp>
        <p:nvGrpSpPr>
          <p:cNvPr id="96" name="Group 95"/>
          <p:cNvGrpSpPr/>
          <p:nvPr/>
        </p:nvGrpSpPr>
        <p:grpSpPr>
          <a:xfrm>
            <a:off x="9415865" y="4216396"/>
            <a:ext cx="1970640" cy="1821600"/>
            <a:chOff x="9415865" y="4216396"/>
            <a:chExt cx="1970640" cy="1821600"/>
          </a:xfrm>
        </p:grpSpPr>
        <p:grpSp>
          <p:nvGrpSpPr>
            <p:cNvPr id="81" name="Group 80"/>
            <p:cNvGrpSpPr/>
            <p:nvPr/>
          </p:nvGrpSpPr>
          <p:grpSpPr>
            <a:xfrm>
              <a:off x="9415865" y="4216396"/>
              <a:ext cx="1970640" cy="1821600"/>
              <a:chOff x="9415865" y="4216396"/>
              <a:chExt cx="1970640" cy="1821600"/>
            </a:xfrm>
          </p:grpSpPr>
          <mc:AlternateContent xmlns:mc="http://schemas.openxmlformats.org/markup-compatibility/2006" xmlns:p14="http://schemas.microsoft.com/office/powerpoint/2010/main">
            <mc:Choice Requires="p14">
              <p:contentPart p14:bwMode="auto" r:id="rId34">
                <p14:nvContentPartPr>
                  <p14:cNvPr id="65" name="Ink 64"/>
                  <p14:cNvContentPartPr/>
                  <p14:nvPr/>
                </p14:nvContentPartPr>
                <p14:xfrm>
                  <a:off x="10166465" y="4666036"/>
                  <a:ext cx="91440" cy="1371960"/>
                </p14:xfrm>
              </p:contentPart>
            </mc:Choice>
            <mc:Fallback xmlns="">
              <p:pic>
                <p:nvPicPr>
                  <p:cNvPr id="65" name="Ink 64"/>
                  <p:cNvPicPr/>
                  <p:nvPr/>
                </p:nvPicPr>
                <p:blipFill>
                  <a:blip r:embed="rId35"/>
                  <a:stretch>
                    <a:fillRect/>
                  </a:stretch>
                </p:blipFill>
                <p:spPr>
                  <a:xfrm>
                    <a:off x="10154585" y="4654156"/>
                    <a:ext cx="115200" cy="13957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7" name="Ink 66"/>
                  <p14:cNvContentPartPr/>
                  <p14:nvPr/>
                </p14:nvContentPartPr>
                <p14:xfrm>
                  <a:off x="9415865" y="5329156"/>
                  <a:ext cx="1806480" cy="114480"/>
                </p14:xfrm>
              </p:contentPart>
            </mc:Choice>
            <mc:Fallback xmlns="">
              <p:pic>
                <p:nvPicPr>
                  <p:cNvPr id="67" name="Ink 66"/>
                  <p:cNvPicPr/>
                  <p:nvPr/>
                </p:nvPicPr>
                <p:blipFill>
                  <a:blip r:embed="rId37"/>
                  <a:stretch>
                    <a:fillRect/>
                  </a:stretch>
                </p:blipFill>
                <p:spPr>
                  <a:xfrm>
                    <a:off x="9403985" y="5317276"/>
                    <a:ext cx="183024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8" name="Ink 77"/>
                  <p14:cNvContentPartPr/>
                  <p14:nvPr/>
                </p14:nvContentPartPr>
                <p14:xfrm>
                  <a:off x="10543025" y="4216396"/>
                  <a:ext cx="843480" cy="487800"/>
                </p14:xfrm>
              </p:contentPart>
            </mc:Choice>
            <mc:Fallback xmlns="">
              <p:pic>
                <p:nvPicPr>
                  <p:cNvPr id="78" name="Ink 77"/>
                  <p:cNvPicPr/>
                  <p:nvPr/>
                </p:nvPicPr>
                <p:blipFill>
                  <a:blip r:embed="rId39"/>
                  <a:stretch>
                    <a:fillRect/>
                  </a:stretch>
                </p:blipFill>
                <p:spPr>
                  <a:xfrm>
                    <a:off x="10534745" y="4208116"/>
                    <a:ext cx="860040" cy="5043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0">
              <p14:nvContentPartPr>
                <p14:cNvPr id="95" name="Ink 94"/>
                <p14:cNvContentPartPr/>
                <p14:nvPr/>
              </p14:nvContentPartPr>
              <p14:xfrm>
                <a:off x="9556340" y="4943160"/>
                <a:ext cx="1325880" cy="472680"/>
              </p14:xfrm>
            </p:contentPart>
          </mc:Choice>
          <mc:Fallback xmlns="">
            <p:pic>
              <p:nvPicPr>
                <p:cNvPr id="95" name="Ink 94"/>
                <p:cNvPicPr/>
                <p:nvPr/>
              </p:nvPicPr>
              <p:blipFill>
                <a:blip r:embed="rId41"/>
                <a:stretch>
                  <a:fillRect/>
                </a:stretch>
              </p:blipFill>
              <p:spPr>
                <a:xfrm>
                  <a:off x="9544460" y="4931280"/>
                  <a:ext cx="1349640" cy="496440"/>
                </a:xfrm>
                <a:prstGeom prst="rect">
                  <a:avLst/>
                </a:prstGeom>
              </p:spPr>
            </p:pic>
          </mc:Fallback>
        </mc:AlternateContent>
      </p:grpSp>
    </p:spTree>
    <p:extLst>
      <p:ext uri="{BB962C8B-B14F-4D97-AF65-F5344CB8AC3E}">
        <p14:creationId xmlns:p14="http://schemas.microsoft.com/office/powerpoint/2010/main" val="85416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2" name="Ink 11"/>
              <p14:cNvContentPartPr/>
              <p14:nvPr/>
            </p14:nvContentPartPr>
            <p14:xfrm>
              <a:off x="177840" y="4550455"/>
              <a:ext cx="2613960" cy="2034720"/>
            </p14:xfrm>
          </p:contentPart>
        </mc:Choice>
        <mc:Fallback xmlns="">
          <p:pic>
            <p:nvPicPr>
              <p:cNvPr id="12" name="Ink 11"/>
              <p:cNvPicPr/>
              <p:nvPr/>
            </p:nvPicPr>
            <p:blipFill>
              <a:blip r:embed="rId4"/>
              <a:stretch>
                <a:fillRect/>
              </a:stretch>
            </p:blipFill>
            <p:spPr>
              <a:xfrm>
                <a:off x="169560" y="4542175"/>
                <a:ext cx="2630520" cy="20512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 name="Ink 13"/>
              <p14:cNvContentPartPr/>
              <p14:nvPr/>
            </p14:nvContentPartPr>
            <p14:xfrm>
              <a:off x="171360" y="4635055"/>
              <a:ext cx="1646640" cy="1829160"/>
            </p14:xfrm>
          </p:contentPart>
        </mc:Choice>
        <mc:Fallback xmlns="">
          <p:pic>
            <p:nvPicPr>
              <p:cNvPr id="14" name="Ink 13"/>
              <p:cNvPicPr/>
              <p:nvPr/>
            </p:nvPicPr>
            <p:blipFill>
              <a:blip r:embed="rId6"/>
              <a:stretch>
                <a:fillRect/>
              </a:stretch>
            </p:blipFill>
            <p:spPr>
              <a:xfrm>
                <a:off x="163080" y="4626775"/>
                <a:ext cx="1663200" cy="1845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9" name="Ink 28"/>
              <p14:cNvContentPartPr/>
              <p14:nvPr/>
            </p14:nvContentPartPr>
            <p14:xfrm>
              <a:off x="0" y="5566375"/>
              <a:ext cx="3116880" cy="114840"/>
            </p14:xfrm>
          </p:contentPart>
        </mc:Choice>
        <mc:Fallback xmlns="">
          <p:pic>
            <p:nvPicPr>
              <p:cNvPr id="29" name="Ink 28"/>
              <p:cNvPicPr/>
              <p:nvPr/>
            </p:nvPicPr>
            <p:blipFill>
              <a:blip r:embed="rId8"/>
              <a:stretch>
                <a:fillRect/>
              </a:stretch>
            </p:blipFill>
            <p:spPr>
              <a:xfrm>
                <a:off x="-8280" y="5558095"/>
                <a:ext cx="313344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2" name="Ink 41"/>
              <p14:cNvContentPartPr/>
              <p14:nvPr/>
            </p14:nvContentPartPr>
            <p14:xfrm>
              <a:off x="2796480" y="5323735"/>
              <a:ext cx="1967040" cy="458455"/>
            </p14:xfrm>
          </p:contentPart>
        </mc:Choice>
        <mc:Fallback xmlns="">
          <p:pic>
            <p:nvPicPr>
              <p:cNvPr id="42" name="Ink 41"/>
              <p:cNvPicPr/>
              <p:nvPr/>
            </p:nvPicPr>
            <p:blipFill>
              <a:blip r:embed="rId10"/>
              <a:stretch>
                <a:fillRect/>
              </a:stretch>
            </p:blipFill>
            <p:spPr>
              <a:xfrm>
                <a:off x="2788200" y="5315458"/>
                <a:ext cx="1983600" cy="47500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1" name="Ink 80"/>
              <p14:cNvContentPartPr/>
              <p14:nvPr/>
            </p14:nvContentPartPr>
            <p14:xfrm>
              <a:off x="10520985" y="5820360"/>
              <a:ext cx="0" cy="360"/>
            </p14:xfrm>
          </p:contentPart>
        </mc:Choice>
        <mc:Fallback xmlns="">
          <p:pic>
            <p:nvPicPr>
              <p:cNvPr id="81" name="Ink 80"/>
              <p:cNvPicPr/>
              <p:nvPr/>
            </p:nvPicPr>
            <p:blipFill/>
            <p:spPr/>
          </p:pic>
        </mc:Fallback>
      </mc:AlternateContent>
      <mc:AlternateContent xmlns:mc="http://schemas.openxmlformats.org/markup-compatibility/2006" xmlns:p14="http://schemas.microsoft.com/office/powerpoint/2010/main">
        <mc:Choice Requires="p14">
          <p:contentPart p14:bwMode="auto" r:id="rId12">
            <p14:nvContentPartPr>
              <p14:cNvPr id="85" name="Ink 84"/>
              <p14:cNvContentPartPr/>
              <p14:nvPr/>
            </p14:nvContentPartPr>
            <p14:xfrm>
              <a:off x="415425" y="5200800"/>
              <a:ext cx="244440" cy="674280"/>
            </p14:xfrm>
          </p:contentPart>
        </mc:Choice>
        <mc:Fallback xmlns="">
          <p:pic>
            <p:nvPicPr>
              <p:cNvPr id="85" name="Ink 84"/>
              <p:cNvPicPr/>
              <p:nvPr/>
            </p:nvPicPr>
            <p:blipFill>
              <a:blip r:embed="rId13"/>
              <a:stretch>
                <a:fillRect/>
              </a:stretch>
            </p:blipFill>
            <p:spPr>
              <a:xfrm>
                <a:off x="407145" y="5192520"/>
                <a:ext cx="261000" cy="6908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88" name="Ink 87"/>
              <p14:cNvContentPartPr/>
              <p14:nvPr/>
            </p14:nvContentPartPr>
            <p14:xfrm>
              <a:off x="182865" y="4639200"/>
              <a:ext cx="3132000" cy="1821600"/>
            </p14:xfrm>
          </p:contentPart>
        </mc:Choice>
        <mc:Fallback xmlns="">
          <p:pic>
            <p:nvPicPr>
              <p:cNvPr id="88" name="Ink 87"/>
              <p:cNvPicPr/>
              <p:nvPr/>
            </p:nvPicPr>
            <p:blipFill>
              <a:blip r:embed="rId15"/>
              <a:stretch>
                <a:fillRect/>
              </a:stretch>
            </p:blipFill>
            <p:spPr>
              <a:xfrm>
                <a:off x="174585" y="4630920"/>
                <a:ext cx="3148560" cy="18381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89" name="Ink 88"/>
              <p14:cNvContentPartPr/>
              <p14:nvPr/>
            </p14:nvContentPartPr>
            <p14:xfrm>
              <a:off x="-711760" y="294400"/>
              <a:ext cx="360" cy="0"/>
            </p14:xfrm>
          </p:contentPart>
        </mc:Choice>
        <mc:Fallback xmlns="">
          <p:pic>
            <p:nvPicPr>
              <p:cNvPr id="89" name="Ink 88"/>
              <p:cNvPicPr/>
              <p:nvPr/>
            </p:nvPicPr>
            <p:blipFill/>
            <p:spPr/>
          </p:pic>
        </mc:Fallback>
      </mc:AlternateContent>
      <mc:AlternateContent xmlns:mc="http://schemas.openxmlformats.org/markup-compatibility/2006" xmlns:p14="http://schemas.microsoft.com/office/powerpoint/2010/main">
        <mc:Choice Requires="p14">
          <p:contentPart p14:bwMode="auto" r:id="rId17">
            <p14:nvContentPartPr>
              <p14:cNvPr id="90" name="Ink 89"/>
              <p14:cNvContentPartPr/>
              <p14:nvPr/>
            </p14:nvContentPartPr>
            <p14:xfrm>
              <a:off x="-127815" y="4338240"/>
              <a:ext cx="360" cy="0"/>
            </p14:xfrm>
          </p:contentPart>
        </mc:Choice>
        <mc:Fallback xmlns="">
          <p:pic>
            <p:nvPicPr>
              <p:cNvPr id="90" name="Ink 89"/>
              <p:cNvPicPr/>
              <p:nvPr/>
            </p:nvPicPr>
            <p:blipFill/>
            <p:spPr/>
          </p:pic>
        </mc:Fallback>
      </mc:AlternateContent>
      <mc:AlternateContent xmlns:mc="http://schemas.openxmlformats.org/markup-compatibility/2006" xmlns:p14="http://schemas.microsoft.com/office/powerpoint/2010/main">
        <mc:Choice Requires="p14">
          <p:contentPart p14:bwMode="auto" r:id="rId18">
            <p14:nvContentPartPr>
              <p14:cNvPr id="95" name="Ink 94"/>
              <p14:cNvContentPartPr/>
              <p14:nvPr/>
            </p14:nvContentPartPr>
            <p14:xfrm>
              <a:off x="9188640" y="5585095"/>
              <a:ext cx="3040545" cy="76145"/>
            </p14:xfrm>
          </p:contentPart>
        </mc:Choice>
        <mc:Fallback xmlns="">
          <p:pic>
            <p:nvPicPr>
              <p:cNvPr id="95" name="Ink 94"/>
              <p:cNvPicPr/>
              <p:nvPr/>
            </p:nvPicPr>
            <p:blipFill>
              <a:blip r:embed="rId19"/>
              <a:stretch>
                <a:fillRect/>
              </a:stretch>
            </p:blipFill>
            <p:spPr>
              <a:xfrm>
                <a:off x="9180360" y="5576834"/>
                <a:ext cx="3057105" cy="92667"/>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96" name="Ink 95"/>
              <p14:cNvContentPartPr/>
              <p14:nvPr/>
            </p14:nvContentPartPr>
            <p14:xfrm>
              <a:off x="10467720" y="4823695"/>
              <a:ext cx="1562385" cy="1547105"/>
            </p14:xfrm>
          </p:contentPart>
        </mc:Choice>
        <mc:Fallback xmlns="">
          <p:pic>
            <p:nvPicPr>
              <p:cNvPr id="96" name="Ink 95"/>
              <p:cNvPicPr/>
              <p:nvPr/>
            </p:nvPicPr>
            <p:blipFill>
              <a:blip r:embed="rId21"/>
              <a:stretch>
                <a:fillRect/>
              </a:stretch>
            </p:blipFill>
            <p:spPr>
              <a:xfrm>
                <a:off x="10459440" y="4815416"/>
                <a:ext cx="1578945" cy="1563663"/>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98" name="Ink 97"/>
              <p14:cNvContentPartPr/>
              <p14:nvPr/>
            </p14:nvContentPartPr>
            <p14:xfrm>
              <a:off x="5070200" y="4753720"/>
              <a:ext cx="5479225" cy="1606280"/>
            </p14:xfrm>
          </p:contentPart>
        </mc:Choice>
        <mc:Fallback xmlns="">
          <p:pic>
            <p:nvPicPr>
              <p:cNvPr id="98" name="Ink 97"/>
              <p:cNvPicPr/>
              <p:nvPr/>
            </p:nvPicPr>
            <p:blipFill>
              <a:blip r:embed="rId23"/>
              <a:stretch>
                <a:fillRect/>
              </a:stretch>
            </p:blipFill>
            <p:spPr>
              <a:xfrm>
                <a:off x="5061920" y="4745440"/>
                <a:ext cx="5495785" cy="16228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6" name="Ink 5"/>
              <p14:cNvContentPartPr/>
              <p14:nvPr/>
            </p14:nvContentPartPr>
            <p14:xfrm>
              <a:off x="5639040" y="4662000"/>
              <a:ext cx="1733400" cy="286880"/>
            </p14:xfrm>
          </p:contentPart>
        </mc:Choice>
        <mc:Fallback xmlns="">
          <p:pic>
            <p:nvPicPr>
              <p:cNvPr id="6" name="Ink 5"/>
              <p:cNvPicPr/>
              <p:nvPr/>
            </p:nvPicPr>
            <p:blipFill>
              <a:blip r:embed="rId27"/>
              <a:stretch>
                <a:fillRect/>
              </a:stretch>
            </p:blipFill>
            <p:spPr>
              <a:xfrm>
                <a:off x="5608440" y="4631404"/>
                <a:ext cx="1794600" cy="348071"/>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5" name="Ink 4"/>
              <p14:cNvContentPartPr/>
              <p14:nvPr/>
            </p14:nvContentPartPr>
            <p14:xfrm>
              <a:off x="5244080" y="5085280"/>
              <a:ext cx="2466385" cy="728240"/>
            </p14:xfrm>
          </p:contentPart>
        </mc:Choice>
        <mc:Fallback xmlns="">
          <p:pic>
            <p:nvPicPr>
              <p:cNvPr id="5" name="Ink 4"/>
              <p:cNvPicPr/>
              <p:nvPr/>
            </p:nvPicPr>
            <p:blipFill>
              <a:blip r:embed="rId29"/>
              <a:stretch>
                <a:fillRect/>
              </a:stretch>
            </p:blipFill>
            <p:spPr>
              <a:xfrm>
                <a:off x="5235800" y="5077000"/>
                <a:ext cx="2482945" cy="744799"/>
              </a:xfrm>
              <a:prstGeom prst="rect">
                <a:avLst/>
              </a:prstGeom>
            </p:spPr>
          </p:pic>
        </mc:Fallback>
      </mc:AlternateContent>
      <p:grpSp>
        <p:nvGrpSpPr>
          <p:cNvPr id="39" name="Group 38"/>
          <p:cNvGrpSpPr/>
          <p:nvPr/>
        </p:nvGrpSpPr>
        <p:grpSpPr>
          <a:xfrm>
            <a:off x="79880" y="442000"/>
            <a:ext cx="2895480" cy="1526760"/>
            <a:chOff x="79880" y="442000"/>
            <a:chExt cx="2895480" cy="1526760"/>
          </a:xfrm>
        </p:grpSpPr>
        <mc:AlternateContent xmlns:mc="http://schemas.openxmlformats.org/markup-compatibility/2006" xmlns:p14="http://schemas.microsoft.com/office/powerpoint/2010/main">
          <mc:Choice Requires="p14">
            <p:contentPart p14:bwMode="auto" r:id="rId30">
              <p14:nvContentPartPr>
                <p14:cNvPr id="28" name="Ink 27"/>
                <p14:cNvContentPartPr/>
                <p14:nvPr/>
              </p14:nvContentPartPr>
              <p14:xfrm>
                <a:off x="251960" y="442000"/>
                <a:ext cx="2599560" cy="1526760"/>
              </p14:xfrm>
            </p:contentPart>
          </mc:Choice>
          <mc:Fallback xmlns="">
            <p:pic>
              <p:nvPicPr>
                <p:cNvPr id="28" name="Ink 27"/>
                <p:cNvPicPr/>
                <p:nvPr/>
              </p:nvPicPr>
              <p:blipFill>
                <a:blip r:embed="rId31"/>
                <a:stretch>
                  <a:fillRect/>
                </a:stretch>
              </p:blipFill>
              <p:spPr>
                <a:xfrm>
                  <a:off x="246920" y="436960"/>
                  <a:ext cx="2609640" cy="15368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0" name="Ink 29"/>
                <p14:cNvContentPartPr/>
                <p14:nvPr/>
              </p14:nvContentPartPr>
              <p14:xfrm>
                <a:off x="79880" y="1122040"/>
                <a:ext cx="2895480" cy="145080"/>
              </p14:xfrm>
            </p:contentPart>
          </mc:Choice>
          <mc:Fallback xmlns="">
            <p:pic>
              <p:nvPicPr>
                <p:cNvPr id="30" name="Ink 29"/>
                <p:cNvPicPr/>
                <p:nvPr/>
              </p:nvPicPr>
              <p:blipFill>
                <a:blip r:embed="rId33"/>
                <a:stretch>
                  <a:fillRect/>
                </a:stretch>
              </p:blipFill>
              <p:spPr>
                <a:xfrm>
                  <a:off x="74840" y="1117000"/>
                  <a:ext cx="2905560" cy="155160"/>
                </a:xfrm>
                <a:prstGeom prst="rect">
                  <a:avLst/>
                </a:prstGeom>
              </p:spPr>
            </p:pic>
          </mc:Fallback>
        </mc:AlternateContent>
      </p:grpSp>
      <p:grpSp>
        <p:nvGrpSpPr>
          <p:cNvPr id="38" name="Group 37"/>
          <p:cNvGrpSpPr/>
          <p:nvPr/>
        </p:nvGrpSpPr>
        <p:grpSpPr>
          <a:xfrm>
            <a:off x="3638120" y="632080"/>
            <a:ext cx="4319640" cy="1150560"/>
            <a:chOff x="3638120" y="632080"/>
            <a:chExt cx="4319640" cy="1150560"/>
          </a:xfrm>
        </p:grpSpPr>
        <mc:AlternateContent xmlns:mc="http://schemas.openxmlformats.org/markup-compatibility/2006" xmlns:p14="http://schemas.microsoft.com/office/powerpoint/2010/main">
          <mc:Choice Requires="p14">
            <p:contentPart p14:bwMode="auto" r:id="rId34">
              <p14:nvContentPartPr>
                <p14:cNvPr id="15" name="Ink 14"/>
                <p14:cNvContentPartPr/>
                <p14:nvPr/>
              </p14:nvContentPartPr>
              <p14:xfrm>
                <a:off x="3638120" y="632080"/>
                <a:ext cx="4319640" cy="1150560"/>
              </p14:xfrm>
            </p:contentPart>
          </mc:Choice>
          <mc:Fallback xmlns="">
            <p:pic>
              <p:nvPicPr>
                <p:cNvPr id="15" name="Ink 14"/>
                <p:cNvPicPr/>
                <p:nvPr/>
              </p:nvPicPr>
              <p:blipFill>
                <a:blip r:embed="rId35"/>
                <a:stretch>
                  <a:fillRect/>
                </a:stretch>
              </p:blipFill>
              <p:spPr>
                <a:xfrm>
                  <a:off x="3629840" y="623800"/>
                  <a:ext cx="4336200" cy="11894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7" name="Ink 16"/>
                <p14:cNvContentPartPr/>
                <p14:nvPr/>
              </p14:nvContentPartPr>
              <p14:xfrm>
                <a:off x="5166780" y="752940"/>
                <a:ext cx="2481120" cy="457200"/>
              </p14:xfrm>
            </p:contentPart>
          </mc:Choice>
          <mc:Fallback xmlns="">
            <p:pic>
              <p:nvPicPr>
                <p:cNvPr id="17" name="Ink 16"/>
                <p:cNvPicPr/>
                <p:nvPr/>
              </p:nvPicPr>
              <p:blipFill>
                <a:blip r:embed="rId37"/>
                <a:stretch>
                  <a:fillRect/>
                </a:stretch>
              </p:blipFill>
              <p:spPr>
                <a:xfrm>
                  <a:off x="5154900" y="741060"/>
                  <a:ext cx="2504880" cy="480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8">
            <p14:nvContentPartPr>
              <p14:cNvPr id="44" name="Ink 43"/>
              <p14:cNvContentPartPr/>
              <p14:nvPr/>
            </p14:nvContentPartPr>
            <p14:xfrm>
              <a:off x="5343520" y="1673800"/>
              <a:ext cx="295520" cy="3079920"/>
            </p14:xfrm>
          </p:contentPart>
        </mc:Choice>
        <mc:Fallback xmlns="">
          <p:pic>
            <p:nvPicPr>
              <p:cNvPr id="44" name="Ink 43"/>
              <p:cNvPicPr/>
              <p:nvPr/>
            </p:nvPicPr>
            <p:blipFill>
              <a:blip r:embed="rId39"/>
              <a:stretch>
                <a:fillRect/>
              </a:stretch>
            </p:blipFill>
            <p:spPr>
              <a:xfrm>
                <a:off x="5331642" y="1661920"/>
                <a:ext cx="319277" cy="3103681"/>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6" name="Ink 45"/>
              <p14:cNvContentPartPr/>
              <p14:nvPr/>
            </p14:nvContentPartPr>
            <p14:xfrm>
              <a:off x="6456640" y="1660100"/>
              <a:ext cx="786600" cy="3093620"/>
            </p14:xfrm>
          </p:contentPart>
        </mc:Choice>
        <mc:Fallback xmlns="">
          <p:pic>
            <p:nvPicPr>
              <p:cNvPr id="46" name="Ink 45"/>
              <p:cNvPicPr/>
              <p:nvPr/>
            </p:nvPicPr>
            <p:blipFill>
              <a:blip r:embed="rId41"/>
              <a:stretch>
                <a:fillRect/>
              </a:stretch>
            </p:blipFill>
            <p:spPr>
              <a:xfrm>
                <a:off x="6444760" y="1648221"/>
                <a:ext cx="810360" cy="3117378"/>
              </a:xfrm>
              <a:prstGeom prst="rect">
                <a:avLst/>
              </a:prstGeom>
            </p:spPr>
          </p:pic>
        </mc:Fallback>
      </mc:AlternateContent>
    </p:spTree>
    <p:extLst>
      <p:ext uri="{BB962C8B-B14F-4D97-AF65-F5344CB8AC3E}">
        <p14:creationId xmlns:p14="http://schemas.microsoft.com/office/powerpoint/2010/main" val="3538347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2" name="Ink 11"/>
              <p14:cNvContentPartPr/>
              <p14:nvPr/>
            </p14:nvContentPartPr>
            <p14:xfrm>
              <a:off x="177840" y="4550455"/>
              <a:ext cx="2613960" cy="2034720"/>
            </p14:xfrm>
          </p:contentPart>
        </mc:Choice>
        <mc:Fallback xmlns="">
          <p:pic>
            <p:nvPicPr>
              <p:cNvPr id="12" name="Ink 11"/>
              <p:cNvPicPr/>
              <p:nvPr/>
            </p:nvPicPr>
            <p:blipFill>
              <a:blip r:embed="rId4"/>
              <a:stretch>
                <a:fillRect/>
              </a:stretch>
            </p:blipFill>
            <p:spPr>
              <a:xfrm>
                <a:off x="169560" y="4542175"/>
                <a:ext cx="2630520" cy="20512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 name="Ink 13"/>
              <p14:cNvContentPartPr/>
              <p14:nvPr/>
            </p14:nvContentPartPr>
            <p14:xfrm>
              <a:off x="171360" y="4635055"/>
              <a:ext cx="1646640" cy="1829160"/>
            </p14:xfrm>
          </p:contentPart>
        </mc:Choice>
        <mc:Fallback xmlns="">
          <p:pic>
            <p:nvPicPr>
              <p:cNvPr id="14" name="Ink 13"/>
              <p:cNvPicPr/>
              <p:nvPr/>
            </p:nvPicPr>
            <p:blipFill>
              <a:blip r:embed="rId6"/>
              <a:stretch>
                <a:fillRect/>
              </a:stretch>
            </p:blipFill>
            <p:spPr>
              <a:xfrm>
                <a:off x="163080" y="4626775"/>
                <a:ext cx="1663200" cy="1845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9" name="Ink 28"/>
              <p14:cNvContentPartPr/>
              <p14:nvPr/>
            </p14:nvContentPartPr>
            <p14:xfrm>
              <a:off x="0" y="5566375"/>
              <a:ext cx="3116880" cy="114840"/>
            </p14:xfrm>
          </p:contentPart>
        </mc:Choice>
        <mc:Fallback xmlns="">
          <p:pic>
            <p:nvPicPr>
              <p:cNvPr id="29" name="Ink 28"/>
              <p:cNvPicPr/>
              <p:nvPr/>
            </p:nvPicPr>
            <p:blipFill>
              <a:blip r:embed="rId8"/>
              <a:stretch>
                <a:fillRect/>
              </a:stretch>
            </p:blipFill>
            <p:spPr>
              <a:xfrm>
                <a:off x="-8280" y="5558095"/>
                <a:ext cx="313344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2" name="Ink 41"/>
              <p14:cNvContentPartPr/>
              <p14:nvPr/>
            </p14:nvContentPartPr>
            <p14:xfrm>
              <a:off x="3696480" y="5323735"/>
              <a:ext cx="1067040" cy="274495"/>
            </p14:xfrm>
          </p:contentPart>
        </mc:Choice>
        <mc:Fallback xmlns="">
          <p:pic>
            <p:nvPicPr>
              <p:cNvPr id="42" name="Ink 41"/>
              <p:cNvPicPr/>
              <p:nvPr/>
            </p:nvPicPr>
            <p:blipFill>
              <a:blip r:embed="rId10"/>
              <a:stretch>
                <a:fillRect/>
              </a:stretch>
            </p:blipFill>
            <p:spPr>
              <a:xfrm>
                <a:off x="2788200" y="5315458"/>
                <a:ext cx="1983600" cy="47500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1" name="Ink 80"/>
              <p14:cNvContentPartPr/>
              <p14:nvPr/>
            </p14:nvContentPartPr>
            <p14:xfrm>
              <a:off x="10520985" y="5820360"/>
              <a:ext cx="0" cy="360"/>
            </p14:xfrm>
          </p:contentPart>
        </mc:Choice>
        <mc:Fallback xmlns="">
          <p:pic>
            <p:nvPicPr>
              <p:cNvPr id="81" name="Ink 80"/>
              <p:cNvPicPr/>
              <p:nvPr/>
            </p:nvPicPr>
            <p:blipFill/>
            <p:spPr/>
          </p:pic>
        </mc:Fallback>
      </mc:AlternateContent>
      <mc:AlternateContent xmlns:mc="http://schemas.openxmlformats.org/markup-compatibility/2006" xmlns:p14="http://schemas.microsoft.com/office/powerpoint/2010/main">
        <mc:Choice Requires="p14">
          <p:contentPart p14:bwMode="auto" r:id="rId12">
            <p14:nvContentPartPr>
              <p14:cNvPr id="88" name="Ink 87"/>
              <p14:cNvContentPartPr/>
              <p14:nvPr/>
            </p14:nvContentPartPr>
            <p14:xfrm>
              <a:off x="182865" y="4639200"/>
              <a:ext cx="3132000" cy="1821600"/>
            </p14:xfrm>
          </p:contentPart>
        </mc:Choice>
        <mc:Fallback xmlns="">
          <p:pic>
            <p:nvPicPr>
              <p:cNvPr id="88" name="Ink 87"/>
              <p:cNvPicPr/>
              <p:nvPr/>
            </p:nvPicPr>
            <p:blipFill>
              <a:blip r:embed="rId14"/>
              <a:stretch>
                <a:fillRect/>
              </a:stretch>
            </p:blipFill>
            <p:spPr>
              <a:xfrm>
                <a:off x="174585" y="4630920"/>
                <a:ext cx="3148560" cy="18381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9" name="Ink 88"/>
              <p14:cNvContentPartPr/>
              <p14:nvPr/>
            </p14:nvContentPartPr>
            <p14:xfrm>
              <a:off x="-711760" y="294400"/>
              <a:ext cx="360" cy="0"/>
            </p14:xfrm>
          </p:contentPart>
        </mc:Choice>
        <mc:Fallback xmlns="">
          <p:pic>
            <p:nvPicPr>
              <p:cNvPr id="89" name="Ink 88"/>
              <p:cNvPicPr/>
              <p:nvPr/>
            </p:nvPicPr>
            <p:blipFill/>
            <p:spPr/>
          </p:pic>
        </mc:Fallback>
      </mc:AlternateContent>
      <mc:AlternateContent xmlns:mc="http://schemas.openxmlformats.org/markup-compatibility/2006" xmlns:p14="http://schemas.microsoft.com/office/powerpoint/2010/main">
        <mc:Choice Requires="p14">
          <p:contentPart p14:bwMode="auto" r:id="rId16">
            <p14:nvContentPartPr>
              <p14:cNvPr id="90" name="Ink 89"/>
              <p14:cNvContentPartPr/>
              <p14:nvPr/>
            </p14:nvContentPartPr>
            <p14:xfrm>
              <a:off x="-127815" y="4338240"/>
              <a:ext cx="360" cy="0"/>
            </p14:xfrm>
          </p:contentPart>
        </mc:Choice>
        <mc:Fallback xmlns="">
          <p:pic>
            <p:nvPicPr>
              <p:cNvPr id="90" name="Ink 89"/>
              <p:cNvPicPr/>
              <p:nvPr/>
            </p:nvPicPr>
            <p:blipFill/>
            <p:spPr/>
          </p:pic>
        </mc:Fallback>
      </mc:AlternateContent>
      <mc:AlternateContent xmlns:mc="http://schemas.openxmlformats.org/markup-compatibility/2006" xmlns:p14="http://schemas.microsoft.com/office/powerpoint/2010/main">
        <mc:Choice Requires="p14">
          <p:contentPart p14:bwMode="auto" r:id="rId17">
            <p14:nvContentPartPr>
              <p14:cNvPr id="95" name="Ink 94"/>
              <p14:cNvContentPartPr/>
              <p14:nvPr/>
            </p14:nvContentPartPr>
            <p14:xfrm>
              <a:off x="9188640" y="5585095"/>
              <a:ext cx="3040545" cy="76145"/>
            </p14:xfrm>
          </p:contentPart>
        </mc:Choice>
        <mc:Fallback xmlns="">
          <p:pic>
            <p:nvPicPr>
              <p:cNvPr id="95" name="Ink 94"/>
              <p:cNvPicPr/>
              <p:nvPr/>
            </p:nvPicPr>
            <p:blipFill>
              <a:blip r:embed="rId18"/>
              <a:stretch>
                <a:fillRect/>
              </a:stretch>
            </p:blipFill>
            <p:spPr>
              <a:xfrm>
                <a:off x="9180360" y="5576834"/>
                <a:ext cx="3057105" cy="92667"/>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96" name="Ink 95"/>
              <p14:cNvContentPartPr/>
              <p14:nvPr/>
            </p14:nvContentPartPr>
            <p14:xfrm>
              <a:off x="10467720" y="4823695"/>
              <a:ext cx="1562385" cy="1547105"/>
            </p14:xfrm>
          </p:contentPart>
        </mc:Choice>
        <mc:Fallback xmlns="">
          <p:pic>
            <p:nvPicPr>
              <p:cNvPr id="96" name="Ink 95"/>
              <p:cNvPicPr/>
              <p:nvPr/>
            </p:nvPicPr>
            <p:blipFill>
              <a:blip r:embed="rId20"/>
              <a:stretch>
                <a:fillRect/>
              </a:stretch>
            </p:blipFill>
            <p:spPr>
              <a:xfrm>
                <a:off x="10459440" y="4815416"/>
                <a:ext cx="1578945" cy="1563663"/>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6" name="Ink 5"/>
              <p14:cNvContentPartPr/>
              <p14:nvPr/>
            </p14:nvContentPartPr>
            <p14:xfrm>
              <a:off x="5070200" y="4753800"/>
              <a:ext cx="2949145" cy="1371480"/>
            </p14:xfrm>
          </p:contentPart>
        </mc:Choice>
        <mc:Fallback xmlns="">
          <p:pic>
            <p:nvPicPr>
              <p:cNvPr id="6" name="Ink 5"/>
              <p:cNvPicPr/>
              <p:nvPr/>
            </p:nvPicPr>
            <p:blipFill>
              <a:blip r:embed="rId27"/>
              <a:stretch>
                <a:fillRect/>
              </a:stretch>
            </p:blipFill>
            <p:spPr>
              <a:xfrm>
                <a:off x="5608440" y="4631404"/>
                <a:ext cx="1794600" cy="348071"/>
              </a:xfrm>
              <a:prstGeom prst="rect">
                <a:avLst/>
              </a:prstGeom>
            </p:spPr>
          </p:pic>
        </mc:Fallback>
      </mc:AlternateContent>
      <p:grpSp>
        <p:nvGrpSpPr>
          <p:cNvPr id="39" name="Group 38"/>
          <p:cNvGrpSpPr/>
          <p:nvPr/>
        </p:nvGrpSpPr>
        <p:grpSpPr>
          <a:xfrm>
            <a:off x="79880" y="442000"/>
            <a:ext cx="2895480" cy="1526760"/>
            <a:chOff x="79880" y="442000"/>
            <a:chExt cx="2895480" cy="1526760"/>
          </a:xfrm>
        </p:grpSpPr>
        <mc:AlternateContent xmlns:mc="http://schemas.openxmlformats.org/markup-compatibility/2006" xmlns:p14="http://schemas.microsoft.com/office/powerpoint/2010/main">
          <mc:Choice Requires="p14">
            <p:contentPart p14:bwMode="auto" r:id="rId28">
              <p14:nvContentPartPr>
                <p14:cNvPr id="28" name="Ink 27"/>
                <p14:cNvContentPartPr/>
                <p14:nvPr/>
              </p14:nvContentPartPr>
              <p14:xfrm>
                <a:off x="251960" y="442000"/>
                <a:ext cx="2599560" cy="1526760"/>
              </p14:xfrm>
            </p:contentPart>
          </mc:Choice>
          <mc:Fallback xmlns="">
            <p:pic>
              <p:nvPicPr>
                <p:cNvPr id="28" name="Ink 27"/>
                <p:cNvPicPr/>
                <p:nvPr/>
              </p:nvPicPr>
              <p:blipFill>
                <a:blip r:embed="rId31"/>
                <a:stretch>
                  <a:fillRect/>
                </a:stretch>
              </p:blipFill>
              <p:spPr>
                <a:xfrm>
                  <a:off x="246920" y="436960"/>
                  <a:ext cx="2609640" cy="15368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0" name="Ink 29"/>
                <p14:cNvContentPartPr/>
                <p14:nvPr/>
              </p14:nvContentPartPr>
              <p14:xfrm>
                <a:off x="79880" y="1122040"/>
                <a:ext cx="2895480" cy="145080"/>
              </p14:xfrm>
            </p:contentPart>
          </mc:Choice>
          <mc:Fallback xmlns="">
            <p:pic>
              <p:nvPicPr>
                <p:cNvPr id="30" name="Ink 29"/>
                <p:cNvPicPr/>
                <p:nvPr/>
              </p:nvPicPr>
              <p:blipFill>
                <a:blip r:embed="rId33"/>
                <a:stretch>
                  <a:fillRect/>
                </a:stretch>
              </p:blipFill>
              <p:spPr>
                <a:xfrm>
                  <a:off x="74840" y="1117000"/>
                  <a:ext cx="2905560" cy="155160"/>
                </a:xfrm>
                <a:prstGeom prst="rect">
                  <a:avLst/>
                </a:prstGeom>
              </p:spPr>
            </p:pic>
          </mc:Fallback>
        </mc:AlternateContent>
      </p:grpSp>
      <p:grpSp>
        <p:nvGrpSpPr>
          <p:cNvPr id="38" name="Group 37"/>
          <p:cNvGrpSpPr/>
          <p:nvPr/>
        </p:nvGrpSpPr>
        <p:grpSpPr>
          <a:xfrm>
            <a:off x="3638120" y="632080"/>
            <a:ext cx="4319640" cy="1150560"/>
            <a:chOff x="3638120" y="632080"/>
            <a:chExt cx="4319640" cy="1150560"/>
          </a:xfrm>
        </p:grpSpPr>
        <mc:AlternateContent xmlns:mc="http://schemas.openxmlformats.org/markup-compatibility/2006" xmlns:p14="http://schemas.microsoft.com/office/powerpoint/2010/main">
          <mc:Choice Requires="p14">
            <p:contentPart p14:bwMode="auto" r:id="rId34">
              <p14:nvContentPartPr>
                <p14:cNvPr id="15" name="Ink 14"/>
                <p14:cNvContentPartPr/>
                <p14:nvPr/>
              </p14:nvContentPartPr>
              <p14:xfrm>
                <a:off x="3638120" y="632080"/>
                <a:ext cx="4319640" cy="1150560"/>
              </p14:xfrm>
            </p:contentPart>
          </mc:Choice>
          <mc:Fallback xmlns="">
            <p:pic>
              <p:nvPicPr>
                <p:cNvPr id="15" name="Ink 14"/>
                <p:cNvPicPr/>
                <p:nvPr/>
              </p:nvPicPr>
              <p:blipFill>
                <a:blip r:embed="rId35"/>
                <a:stretch>
                  <a:fillRect/>
                </a:stretch>
              </p:blipFill>
              <p:spPr>
                <a:xfrm>
                  <a:off x="3629840" y="623800"/>
                  <a:ext cx="4336200" cy="11894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7" name="Ink 16"/>
                <p14:cNvContentPartPr/>
                <p14:nvPr/>
              </p14:nvContentPartPr>
              <p14:xfrm>
                <a:off x="5166780" y="752940"/>
                <a:ext cx="2481120" cy="457200"/>
              </p14:xfrm>
            </p:contentPart>
          </mc:Choice>
          <mc:Fallback xmlns="">
            <p:pic>
              <p:nvPicPr>
                <p:cNvPr id="17" name="Ink 16"/>
                <p:cNvPicPr/>
                <p:nvPr/>
              </p:nvPicPr>
              <p:blipFill>
                <a:blip r:embed="rId37"/>
                <a:stretch>
                  <a:fillRect/>
                </a:stretch>
              </p:blipFill>
              <p:spPr>
                <a:xfrm>
                  <a:off x="5154900" y="741060"/>
                  <a:ext cx="2504880" cy="480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8">
            <p14:nvContentPartPr>
              <p14:cNvPr id="44" name="Ink 43"/>
              <p14:cNvContentPartPr/>
              <p14:nvPr/>
            </p14:nvContentPartPr>
            <p14:xfrm>
              <a:off x="5343520" y="1673800"/>
              <a:ext cx="295520" cy="3079920"/>
            </p14:xfrm>
          </p:contentPart>
        </mc:Choice>
        <mc:Fallback xmlns="">
          <p:pic>
            <p:nvPicPr>
              <p:cNvPr id="44" name="Ink 43"/>
              <p:cNvPicPr/>
              <p:nvPr/>
            </p:nvPicPr>
            <p:blipFill>
              <a:blip r:embed="rId39"/>
              <a:stretch>
                <a:fillRect/>
              </a:stretch>
            </p:blipFill>
            <p:spPr>
              <a:xfrm>
                <a:off x="5331642" y="1661920"/>
                <a:ext cx="319277" cy="3103681"/>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6" name="Ink 45"/>
              <p14:cNvContentPartPr/>
              <p14:nvPr/>
            </p14:nvContentPartPr>
            <p14:xfrm>
              <a:off x="6456640" y="1660100"/>
              <a:ext cx="786600" cy="3093620"/>
            </p14:xfrm>
          </p:contentPart>
        </mc:Choice>
        <mc:Fallback xmlns="">
          <p:pic>
            <p:nvPicPr>
              <p:cNvPr id="46" name="Ink 45"/>
              <p:cNvPicPr/>
              <p:nvPr/>
            </p:nvPicPr>
            <p:blipFill>
              <a:blip r:embed="rId41"/>
              <a:stretch>
                <a:fillRect/>
              </a:stretch>
            </p:blipFill>
            <p:spPr>
              <a:xfrm>
                <a:off x="6444760" y="1648221"/>
                <a:ext cx="810360" cy="3117378"/>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4" name="Ink 23"/>
              <p14:cNvContentPartPr/>
              <p14:nvPr/>
            </p14:nvContentPartPr>
            <p14:xfrm>
              <a:off x="5343520" y="1673800"/>
              <a:ext cx="1127825" cy="3194000"/>
            </p14:xfrm>
          </p:contentPart>
        </mc:Choice>
        <mc:Fallback xmlns="">
          <p:pic>
            <p:nvPicPr>
              <p:cNvPr id="24" name="Ink 23"/>
              <p:cNvPicPr/>
              <p:nvPr/>
            </p:nvPicPr>
            <p:blipFill>
              <a:blip r:embed="rId43"/>
              <a:stretch>
                <a:fillRect/>
              </a:stretch>
            </p:blipFill>
            <p:spPr>
              <a:xfrm>
                <a:off x="5331640" y="1661920"/>
                <a:ext cx="1136880" cy="30646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5" name="Ink 24"/>
              <p14:cNvContentPartPr/>
              <p14:nvPr/>
            </p14:nvContentPartPr>
            <p14:xfrm>
              <a:off x="5635840" y="1612600"/>
              <a:ext cx="1143360" cy="3336200"/>
            </p14:xfrm>
          </p:contentPart>
        </mc:Choice>
        <mc:Fallback xmlns="">
          <p:pic>
            <p:nvPicPr>
              <p:cNvPr id="25" name="Ink 24"/>
              <p:cNvPicPr/>
              <p:nvPr/>
            </p:nvPicPr>
            <p:blipFill>
              <a:blip r:embed="rId45"/>
              <a:stretch>
                <a:fillRect/>
              </a:stretch>
            </p:blipFill>
            <p:spPr>
              <a:xfrm>
                <a:off x="5623960" y="1600720"/>
                <a:ext cx="1167120" cy="31482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6" name="Ink 25"/>
              <p14:cNvContentPartPr/>
              <p14:nvPr/>
            </p14:nvContentPartPr>
            <p14:xfrm>
              <a:off x="5642240" y="1609780"/>
              <a:ext cx="666640" cy="3127260"/>
            </p14:xfrm>
          </p:contentPart>
        </mc:Choice>
        <mc:Fallback xmlns="">
          <p:pic>
            <p:nvPicPr>
              <p:cNvPr id="26" name="Ink 25"/>
              <p:cNvPicPr/>
              <p:nvPr/>
            </p:nvPicPr>
            <p:blipFill>
              <a:blip r:embed="rId47"/>
              <a:stretch>
                <a:fillRect/>
              </a:stretch>
            </p:blipFill>
            <p:spPr>
              <a:xfrm>
                <a:off x="5630361" y="1597899"/>
                <a:ext cx="690397" cy="3151022"/>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7" name="Ink 26"/>
              <p14:cNvContentPartPr/>
              <p14:nvPr/>
            </p14:nvContentPartPr>
            <p14:xfrm>
              <a:off x="5826200" y="1593100"/>
              <a:ext cx="1546240" cy="3143660"/>
            </p14:xfrm>
          </p:contentPart>
        </mc:Choice>
        <mc:Fallback xmlns="">
          <p:pic>
            <p:nvPicPr>
              <p:cNvPr id="27" name="Ink 26"/>
              <p:cNvPicPr/>
              <p:nvPr/>
            </p:nvPicPr>
            <p:blipFill>
              <a:blip r:embed="rId49"/>
              <a:stretch>
                <a:fillRect/>
              </a:stretch>
            </p:blipFill>
            <p:spPr>
              <a:xfrm>
                <a:off x="5814320" y="1581220"/>
                <a:ext cx="1570001" cy="31677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9" name="Ink 8"/>
              <p14:cNvContentPartPr/>
              <p14:nvPr/>
            </p14:nvContentPartPr>
            <p14:xfrm>
              <a:off x="5244080" y="4664980"/>
              <a:ext cx="5305345" cy="1695020"/>
            </p14:xfrm>
          </p:contentPart>
        </mc:Choice>
        <mc:Fallback xmlns="">
          <p:pic>
            <p:nvPicPr>
              <p:cNvPr id="9" name="Ink 8"/>
              <p:cNvPicPr/>
              <p:nvPr/>
            </p:nvPicPr>
            <p:blipFill>
              <a:blip r:embed="rId51"/>
              <a:stretch>
                <a:fillRect/>
              </a:stretch>
            </p:blipFill>
            <p:spPr>
              <a:xfrm>
                <a:off x="5235800" y="4634377"/>
                <a:ext cx="5321905" cy="1733903"/>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0" name="Ink 9"/>
              <p14:cNvContentPartPr/>
              <p14:nvPr/>
            </p14:nvContentPartPr>
            <p14:xfrm>
              <a:off x="415425" y="5200800"/>
              <a:ext cx="244440" cy="674280"/>
            </p14:xfrm>
          </p:contentPart>
        </mc:Choice>
        <mc:Fallback xmlns="">
          <p:pic>
            <p:nvPicPr>
              <p:cNvPr id="10" name="Ink 9"/>
              <p:cNvPicPr/>
              <p:nvPr/>
            </p:nvPicPr>
            <p:blipFill>
              <a:blip r:embed="rId53"/>
              <a:stretch>
                <a:fillRect/>
              </a:stretch>
            </p:blipFill>
            <p:spPr>
              <a:xfrm>
                <a:off x="407145" y="5192520"/>
                <a:ext cx="261000" cy="69084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1" name="Ink 10"/>
              <p14:cNvContentPartPr/>
              <p14:nvPr/>
            </p14:nvContentPartPr>
            <p14:xfrm>
              <a:off x="2796480" y="5379535"/>
              <a:ext cx="541440" cy="381415"/>
            </p14:xfrm>
          </p:contentPart>
        </mc:Choice>
        <mc:Fallback xmlns="">
          <p:pic>
            <p:nvPicPr>
              <p:cNvPr id="11" name="Ink 10"/>
              <p:cNvPicPr/>
              <p:nvPr/>
            </p:nvPicPr>
            <p:blipFill>
              <a:blip r:embed="rId55"/>
              <a:stretch>
                <a:fillRect/>
              </a:stretch>
            </p:blipFill>
            <p:spPr>
              <a:xfrm>
                <a:off x="2788200" y="5371259"/>
                <a:ext cx="558000" cy="397967"/>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3" name="Ink 12"/>
              <p14:cNvContentPartPr/>
              <p14:nvPr/>
            </p14:nvContentPartPr>
            <p14:xfrm>
              <a:off x="4399560" y="5599135"/>
              <a:ext cx="358200" cy="183055"/>
            </p14:xfrm>
          </p:contentPart>
        </mc:Choice>
        <mc:Fallback xmlns="">
          <p:pic>
            <p:nvPicPr>
              <p:cNvPr id="13" name="Ink 12"/>
              <p:cNvPicPr/>
              <p:nvPr/>
            </p:nvPicPr>
            <p:blipFill>
              <a:blip r:embed="rId57"/>
              <a:stretch>
                <a:fillRect/>
              </a:stretch>
            </p:blipFill>
            <p:spPr>
              <a:xfrm>
                <a:off x="4391280" y="5590863"/>
                <a:ext cx="374760" cy="199598"/>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20" name="Ink 19"/>
              <p14:cNvContentPartPr/>
              <p14:nvPr/>
            </p14:nvContentPartPr>
            <p14:xfrm>
              <a:off x="7244953" y="1766400"/>
              <a:ext cx="351848" cy="998280"/>
            </p14:xfrm>
          </p:contentPart>
        </mc:Choice>
        <mc:Fallback xmlns="">
          <p:pic>
            <p:nvPicPr>
              <p:cNvPr id="20" name="Ink 19"/>
              <p:cNvPicPr/>
              <p:nvPr/>
            </p:nvPicPr>
            <p:blipFill>
              <a:blip r:embed="rId59"/>
              <a:stretch>
                <a:fillRect/>
              </a:stretch>
            </p:blipFill>
            <p:spPr>
              <a:xfrm>
                <a:off x="7233069" y="1754520"/>
                <a:ext cx="375617" cy="10220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21" name="Ink 20"/>
              <p14:cNvContentPartPr/>
              <p14:nvPr/>
            </p14:nvContentPartPr>
            <p14:xfrm>
              <a:off x="7294272" y="2764680"/>
              <a:ext cx="510873" cy="472680"/>
            </p14:xfrm>
          </p:contentPart>
        </mc:Choice>
        <mc:Fallback xmlns="">
          <p:pic>
            <p:nvPicPr>
              <p:cNvPr id="21" name="Ink 20"/>
              <p:cNvPicPr/>
              <p:nvPr/>
            </p:nvPicPr>
            <p:blipFill>
              <a:blip r:embed="rId61"/>
              <a:stretch>
                <a:fillRect/>
              </a:stretch>
            </p:blipFill>
            <p:spPr>
              <a:xfrm>
                <a:off x="7282391" y="2752800"/>
                <a:ext cx="534635" cy="49644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22" name="Ink 21"/>
              <p14:cNvContentPartPr/>
              <p14:nvPr/>
            </p14:nvContentPartPr>
            <p14:xfrm>
              <a:off x="7381752" y="3237360"/>
              <a:ext cx="255008" cy="1454760"/>
            </p14:xfrm>
          </p:contentPart>
        </mc:Choice>
        <mc:Fallback xmlns="">
          <p:pic>
            <p:nvPicPr>
              <p:cNvPr id="22" name="Ink 21"/>
              <p:cNvPicPr/>
              <p:nvPr/>
            </p:nvPicPr>
            <p:blipFill>
              <a:blip r:embed="rId63"/>
              <a:stretch>
                <a:fillRect/>
              </a:stretch>
            </p:blipFill>
            <p:spPr>
              <a:xfrm>
                <a:off x="7369866" y="3225480"/>
                <a:ext cx="278780" cy="147852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31" name="Ink 30"/>
              <p14:cNvContentPartPr/>
              <p14:nvPr/>
            </p14:nvContentPartPr>
            <p14:xfrm>
              <a:off x="6745140" y="1578480"/>
              <a:ext cx="811260" cy="1185920"/>
            </p14:xfrm>
          </p:contentPart>
        </mc:Choice>
        <mc:Fallback xmlns="">
          <p:pic>
            <p:nvPicPr>
              <p:cNvPr id="31" name="Ink 30"/>
              <p:cNvPicPr/>
              <p:nvPr/>
            </p:nvPicPr>
            <p:blipFill>
              <a:blip r:embed="rId65"/>
              <a:stretch>
                <a:fillRect/>
              </a:stretch>
            </p:blipFill>
            <p:spPr>
              <a:xfrm>
                <a:off x="6733257" y="1566599"/>
                <a:ext cx="835025" cy="1209682"/>
              </a:xfrm>
              <a:prstGeom prst="rect">
                <a:avLst/>
              </a:prstGeom>
            </p:spPr>
          </p:pic>
        </mc:Fallback>
      </mc:AlternateContent>
    </p:spTree>
    <p:extLst>
      <p:ext uri="{BB962C8B-B14F-4D97-AF65-F5344CB8AC3E}">
        <p14:creationId xmlns:p14="http://schemas.microsoft.com/office/powerpoint/2010/main" val="2404967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2" name="Ink 11"/>
              <p14:cNvContentPartPr/>
              <p14:nvPr/>
            </p14:nvContentPartPr>
            <p14:xfrm>
              <a:off x="177840" y="4550455"/>
              <a:ext cx="2613960" cy="2034720"/>
            </p14:xfrm>
          </p:contentPart>
        </mc:Choice>
        <mc:Fallback xmlns="">
          <p:pic>
            <p:nvPicPr>
              <p:cNvPr id="12" name="Ink 11"/>
              <p:cNvPicPr/>
              <p:nvPr/>
            </p:nvPicPr>
            <p:blipFill>
              <a:blip r:embed="rId4"/>
              <a:stretch>
                <a:fillRect/>
              </a:stretch>
            </p:blipFill>
            <p:spPr>
              <a:xfrm>
                <a:off x="169560" y="4542175"/>
                <a:ext cx="2630520" cy="20512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 name="Ink 13"/>
              <p14:cNvContentPartPr/>
              <p14:nvPr/>
            </p14:nvContentPartPr>
            <p14:xfrm>
              <a:off x="171360" y="4635055"/>
              <a:ext cx="1646640" cy="1829160"/>
            </p14:xfrm>
          </p:contentPart>
        </mc:Choice>
        <mc:Fallback xmlns="">
          <p:pic>
            <p:nvPicPr>
              <p:cNvPr id="14" name="Ink 13"/>
              <p:cNvPicPr/>
              <p:nvPr/>
            </p:nvPicPr>
            <p:blipFill>
              <a:blip r:embed="rId6"/>
              <a:stretch>
                <a:fillRect/>
              </a:stretch>
            </p:blipFill>
            <p:spPr>
              <a:xfrm>
                <a:off x="163080" y="4626775"/>
                <a:ext cx="1663200" cy="1845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9" name="Ink 28"/>
              <p14:cNvContentPartPr/>
              <p14:nvPr/>
            </p14:nvContentPartPr>
            <p14:xfrm>
              <a:off x="0" y="5566375"/>
              <a:ext cx="3116880" cy="114840"/>
            </p14:xfrm>
          </p:contentPart>
        </mc:Choice>
        <mc:Fallback xmlns="">
          <p:pic>
            <p:nvPicPr>
              <p:cNvPr id="29" name="Ink 28"/>
              <p:cNvPicPr/>
              <p:nvPr/>
            </p:nvPicPr>
            <p:blipFill>
              <a:blip r:embed="rId8"/>
              <a:stretch>
                <a:fillRect/>
              </a:stretch>
            </p:blipFill>
            <p:spPr>
              <a:xfrm>
                <a:off x="-8280" y="5558095"/>
                <a:ext cx="313344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2" name="Ink 41"/>
              <p14:cNvContentPartPr/>
              <p14:nvPr/>
            </p14:nvContentPartPr>
            <p14:xfrm>
              <a:off x="3696480" y="5323735"/>
              <a:ext cx="1067040" cy="274495"/>
            </p14:xfrm>
          </p:contentPart>
        </mc:Choice>
        <mc:Fallback xmlns="">
          <p:pic>
            <p:nvPicPr>
              <p:cNvPr id="42" name="Ink 41"/>
              <p:cNvPicPr/>
              <p:nvPr/>
            </p:nvPicPr>
            <p:blipFill>
              <a:blip r:embed="rId10"/>
              <a:stretch>
                <a:fillRect/>
              </a:stretch>
            </p:blipFill>
            <p:spPr>
              <a:xfrm>
                <a:off x="2788200" y="5315458"/>
                <a:ext cx="1983600" cy="47500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1" name="Ink 80"/>
              <p14:cNvContentPartPr/>
              <p14:nvPr/>
            </p14:nvContentPartPr>
            <p14:xfrm>
              <a:off x="10520985" y="5820360"/>
              <a:ext cx="0" cy="360"/>
            </p14:xfrm>
          </p:contentPart>
        </mc:Choice>
        <mc:Fallback xmlns="">
          <p:pic>
            <p:nvPicPr>
              <p:cNvPr id="81" name="Ink 80"/>
              <p:cNvPicPr/>
              <p:nvPr/>
            </p:nvPicPr>
            <p:blipFill/>
            <p:spPr/>
          </p:pic>
        </mc:Fallback>
      </mc:AlternateContent>
      <mc:AlternateContent xmlns:mc="http://schemas.openxmlformats.org/markup-compatibility/2006" xmlns:p14="http://schemas.microsoft.com/office/powerpoint/2010/main">
        <mc:Choice Requires="p14">
          <p:contentPart p14:bwMode="auto" r:id="rId12">
            <p14:nvContentPartPr>
              <p14:cNvPr id="88" name="Ink 87"/>
              <p14:cNvContentPartPr/>
              <p14:nvPr/>
            </p14:nvContentPartPr>
            <p14:xfrm>
              <a:off x="182865" y="4639200"/>
              <a:ext cx="3132000" cy="1821600"/>
            </p14:xfrm>
          </p:contentPart>
        </mc:Choice>
        <mc:Fallback xmlns="">
          <p:pic>
            <p:nvPicPr>
              <p:cNvPr id="88" name="Ink 87"/>
              <p:cNvPicPr/>
              <p:nvPr/>
            </p:nvPicPr>
            <p:blipFill>
              <a:blip r:embed="rId14"/>
              <a:stretch>
                <a:fillRect/>
              </a:stretch>
            </p:blipFill>
            <p:spPr>
              <a:xfrm>
                <a:off x="174585" y="4630920"/>
                <a:ext cx="3148560" cy="18381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9" name="Ink 88"/>
              <p14:cNvContentPartPr/>
              <p14:nvPr/>
            </p14:nvContentPartPr>
            <p14:xfrm>
              <a:off x="-711760" y="294400"/>
              <a:ext cx="360" cy="0"/>
            </p14:xfrm>
          </p:contentPart>
        </mc:Choice>
        <mc:Fallback xmlns="">
          <p:pic>
            <p:nvPicPr>
              <p:cNvPr id="89" name="Ink 88"/>
              <p:cNvPicPr/>
              <p:nvPr/>
            </p:nvPicPr>
            <p:blipFill/>
            <p:spPr/>
          </p:pic>
        </mc:Fallback>
      </mc:AlternateContent>
      <mc:AlternateContent xmlns:mc="http://schemas.openxmlformats.org/markup-compatibility/2006" xmlns:p14="http://schemas.microsoft.com/office/powerpoint/2010/main">
        <mc:Choice Requires="p14">
          <p:contentPart p14:bwMode="auto" r:id="rId16">
            <p14:nvContentPartPr>
              <p14:cNvPr id="90" name="Ink 89"/>
              <p14:cNvContentPartPr/>
              <p14:nvPr/>
            </p14:nvContentPartPr>
            <p14:xfrm>
              <a:off x="-127815" y="4338240"/>
              <a:ext cx="360" cy="0"/>
            </p14:xfrm>
          </p:contentPart>
        </mc:Choice>
        <mc:Fallback xmlns="">
          <p:pic>
            <p:nvPicPr>
              <p:cNvPr id="90" name="Ink 89"/>
              <p:cNvPicPr/>
              <p:nvPr/>
            </p:nvPicPr>
            <p:blipFill/>
            <p:spPr/>
          </p:pic>
        </mc:Fallback>
      </mc:AlternateContent>
      <mc:AlternateContent xmlns:mc="http://schemas.openxmlformats.org/markup-compatibility/2006" xmlns:p14="http://schemas.microsoft.com/office/powerpoint/2010/main">
        <mc:Choice Requires="p14">
          <p:contentPart p14:bwMode="auto" r:id="rId17">
            <p14:nvContentPartPr>
              <p14:cNvPr id="95" name="Ink 94"/>
              <p14:cNvContentPartPr/>
              <p14:nvPr/>
            </p14:nvContentPartPr>
            <p14:xfrm>
              <a:off x="9188640" y="5585095"/>
              <a:ext cx="3040545" cy="76145"/>
            </p14:xfrm>
          </p:contentPart>
        </mc:Choice>
        <mc:Fallback xmlns="">
          <p:pic>
            <p:nvPicPr>
              <p:cNvPr id="95" name="Ink 94"/>
              <p:cNvPicPr/>
              <p:nvPr/>
            </p:nvPicPr>
            <p:blipFill>
              <a:blip r:embed="rId18"/>
              <a:stretch>
                <a:fillRect/>
              </a:stretch>
            </p:blipFill>
            <p:spPr>
              <a:xfrm>
                <a:off x="9180360" y="5576834"/>
                <a:ext cx="3057105" cy="92667"/>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96" name="Ink 95"/>
              <p14:cNvContentPartPr/>
              <p14:nvPr/>
            </p14:nvContentPartPr>
            <p14:xfrm>
              <a:off x="10467720" y="4823695"/>
              <a:ext cx="1562385" cy="1547105"/>
            </p14:xfrm>
          </p:contentPart>
        </mc:Choice>
        <mc:Fallback xmlns="">
          <p:pic>
            <p:nvPicPr>
              <p:cNvPr id="96" name="Ink 95"/>
              <p:cNvPicPr/>
              <p:nvPr/>
            </p:nvPicPr>
            <p:blipFill>
              <a:blip r:embed="rId20"/>
              <a:stretch>
                <a:fillRect/>
              </a:stretch>
            </p:blipFill>
            <p:spPr>
              <a:xfrm>
                <a:off x="10459440" y="4815416"/>
                <a:ext cx="1578945" cy="1563663"/>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6" name="Ink 5"/>
              <p14:cNvContentPartPr/>
              <p14:nvPr/>
            </p14:nvContentPartPr>
            <p14:xfrm>
              <a:off x="5070200" y="4753800"/>
              <a:ext cx="2949145" cy="1371480"/>
            </p14:xfrm>
          </p:contentPart>
        </mc:Choice>
        <mc:Fallback xmlns="">
          <p:pic>
            <p:nvPicPr>
              <p:cNvPr id="6" name="Ink 5"/>
              <p:cNvPicPr/>
              <p:nvPr/>
            </p:nvPicPr>
            <p:blipFill>
              <a:blip r:embed="rId27"/>
              <a:stretch>
                <a:fillRect/>
              </a:stretch>
            </p:blipFill>
            <p:spPr>
              <a:xfrm>
                <a:off x="5608440" y="4631404"/>
                <a:ext cx="1794600" cy="348071"/>
              </a:xfrm>
              <a:prstGeom prst="rect">
                <a:avLst/>
              </a:prstGeom>
            </p:spPr>
          </p:pic>
        </mc:Fallback>
      </mc:AlternateContent>
      <p:grpSp>
        <p:nvGrpSpPr>
          <p:cNvPr id="39" name="Group 38"/>
          <p:cNvGrpSpPr/>
          <p:nvPr/>
        </p:nvGrpSpPr>
        <p:grpSpPr>
          <a:xfrm>
            <a:off x="79880" y="442000"/>
            <a:ext cx="2895480" cy="1526760"/>
            <a:chOff x="79880" y="442000"/>
            <a:chExt cx="2895480" cy="1526760"/>
          </a:xfrm>
        </p:grpSpPr>
        <mc:AlternateContent xmlns:mc="http://schemas.openxmlformats.org/markup-compatibility/2006" xmlns:p14="http://schemas.microsoft.com/office/powerpoint/2010/main">
          <mc:Choice Requires="p14">
            <p:contentPart p14:bwMode="auto" r:id="rId28">
              <p14:nvContentPartPr>
                <p14:cNvPr id="28" name="Ink 27"/>
                <p14:cNvContentPartPr/>
                <p14:nvPr/>
              </p14:nvContentPartPr>
              <p14:xfrm>
                <a:off x="251960" y="442000"/>
                <a:ext cx="2599560" cy="1526760"/>
              </p14:xfrm>
            </p:contentPart>
          </mc:Choice>
          <mc:Fallback xmlns="">
            <p:pic>
              <p:nvPicPr>
                <p:cNvPr id="28" name="Ink 27"/>
                <p:cNvPicPr/>
                <p:nvPr/>
              </p:nvPicPr>
              <p:blipFill>
                <a:blip r:embed="rId31"/>
                <a:stretch>
                  <a:fillRect/>
                </a:stretch>
              </p:blipFill>
              <p:spPr>
                <a:xfrm>
                  <a:off x="246920" y="436960"/>
                  <a:ext cx="2609640" cy="15368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0" name="Ink 29"/>
                <p14:cNvContentPartPr/>
                <p14:nvPr/>
              </p14:nvContentPartPr>
              <p14:xfrm>
                <a:off x="79880" y="1122040"/>
                <a:ext cx="2895480" cy="145080"/>
              </p14:xfrm>
            </p:contentPart>
          </mc:Choice>
          <mc:Fallback xmlns="">
            <p:pic>
              <p:nvPicPr>
                <p:cNvPr id="30" name="Ink 29"/>
                <p:cNvPicPr/>
                <p:nvPr/>
              </p:nvPicPr>
              <p:blipFill>
                <a:blip r:embed="rId33"/>
                <a:stretch>
                  <a:fillRect/>
                </a:stretch>
              </p:blipFill>
              <p:spPr>
                <a:xfrm>
                  <a:off x="74840" y="1117000"/>
                  <a:ext cx="2905560" cy="155160"/>
                </a:xfrm>
                <a:prstGeom prst="rect">
                  <a:avLst/>
                </a:prstGeom>
              </p:spPr>
            </p:pic>
          </mc:Fallback>
        </mc:AlternateContent>
      </p:grpSp>
      <p:grpSp>
        <p:nvGrpSpPr>
          <p:cNvPr id="38" name="Group 37"/>
          <p:cNvGrpSpPr/>
          <p:nvPr/>
        </p:nvGrpSpPr>
        <p:grpSpPr>
          <a:xfrm>
            <a:off x="3638120" y="632080"/>
            <a:ext cx="4319640" cy="1150560"/>
            <a:chOff x="3638120" y="632080"/>
            <a:chExt cx="4319640" cy="1150560"/>
          </a:xfrm>
        </p:grpSpPr>
        <mc:AlternateContent xmlns:mc="http://schemas.openxmlformats.org/markup-compatibility/2006" xmlns:p14="http://schemas.microsoft.com/office/powerpoint/2010/main">
          <mc:Choice Requires="p14">
            <p:contentPart p14:bwMode="auto" r:id="rId34">
              <p14:nvContentPartPr>
                <p14:cNvPr id="15" name="Ink 14"/>
                <p14:cNvContentPartPr/>
                <p14:nvPr/>
              </p14:nvContentPartPr>
              <p14:xfrm>
                <a:off x="3638120" y="632080"/>
                <a:ext cx="4319640" cy="1150560"/>
              </p14:xfrm>
            </p:contentPart>
          </mc:Choice>
          <mc:Fallback xmlns="">
            <p:pic>
              <p:nvPicPr>
                <p:cNvPr id="15" name="Ink 14"/>
                <p:cNvPicPr/>
                <p:nvPr/>
              </p:nvPicPr>
              <p:blipFill>
                <a:blip r:embed="rId35"/>
                <a:stretch>
                  <a:fillRect/>
                </a:stretch>
              </p:blipFill>
              <p:spPr>
                <a:xfrm>
                  <a:off x="3629840" y="623800"/>
                  <a:ext cx="4336200" cy="11894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7" name="Ink 16"/>
                <p14:cNvContentPartPr/>
                <p14:nvPr/>
              </p14:nvContentPartPr>
              <p14:xfrm>
                <a:off x="5166780" y="752940"/>
                <a:ext cx="2481120" cy="457200"/>
              </p14:xfrm>
            </p:contentPart>
          </mc:Choice>
          <mc:Fallback xmlns="">
            <p:pic>
              <p:nvPicPr>
                <p:cNvPr id="17" name="Ink 16"/>
                <p:cNvPicPr/>
                <p:nvPr/>
              </p:nvPicPr>
              <p:blipFill>
                <a:blip r:embed="rId37"/>
                <a:stretch>
                  <a:fillRect/>
                </a:stretch>
              </p:blipFill>
              <p:spPr>
                <a:xfrm>
                  <a:off x="5154900" y="741060"/>
                  <a:ext cx="2504880" cy="480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8">
            <p14:nvContentPartPr>
              <p14:cNvPr id="44" name="Ink 43"/>
              <p14:cNvContentPartPr/>
              <p14:nvPr/>
            </p14:nvContentPartPr>
            <p14:xfrm>
              <a:off x="5343520" y="1673800"/>
              <a:ext cx="295520" cy="3079920"/>
            </p14:xfrm>
          </p:contentPart>
        </mc:Choice>
        <mc:Fallback xmlns="">
          <p:pic>
            <p:nvPicPr>
              <p:cNvPr id="44" name="Ink 43"/>
              <p:cNvPicPr/>
              <p:nvPr/>
            </p:nvPicPr>
            <p:blipFill>
              <a:blip r:embed="rId39"/>
              <a:stretch>
                <a:fillRect/>
              </a:stretch>
            </p:blipFill>
            <p:spPr>
              <a:xfrm>
                <a:off x="5331642" y="1661920"/>
                <a:ext cx="319277" cy="3103681"/>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6" name="Ink 45"/>
              <p14:cNvContentPartPr/>
              <p14:nvPr/>
            </p14:nvContentPartPr>
            <p14:xfrm>
              <a:off x="6456640" y="1660100"/>
              <a:ext cx="786600" cy="3093620"/>
            </p14:xfrm>
          </p:contentPart>
        </mc:Choice>
        <mc:Fallback xmlns="">
          <p:pic>
            <p:nvPicPr>
              <p:cNvPr id="46" name="Ink 45"/>
              <p:cNvPicPr/>
              <p:nvPr/>
            </p:nvPicPr>
            <p:blipFill>
              <a:blip r:embed="rId41"/>
              <a:stretch>
                <a:fillRect/>
              </a:stretch>
            </p:blipFill>
            <p:spPr>
              <a:xfrm>
                <a:off x="6444760" y="1648221"/>
                <a:ext cx="810360" cy="3117378"/>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4" name="Ink 23"/>
              <p14:cNvContentPartPr/>
              <p14:nvPr/>
            </p14:nvContentPartPr>
            <p14:xfrm>
              <a:off x="5343520" y="1673800"/>
              <a:ext cx="1127825" cy="3194000"/>
            </p14:xfrm>
          </p:contentPart>
        </mc:Choice>
        <mc:Fallback xmlns="">
          <p:pic>
            <p:nvPicPr>
              <p:cNvPr id="24" name="Ink 23"/>
              <p:cNvPicPr/>
              <p:nvPr/>
            </p:nvPicPr>
            <p:blipFill>
              <a:blip r:embed="rId43"/>
              <a:stretch>
                <a:fillRect/>
              </a:stretch>
            </p:blipFill>
            <p:spPr>
              <a:xfrm>
                <a:off x="5331641" y="1661921"/>
                <a:ext cx="1170303" cy="3236476"/>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5" name="Ink 24"/>
              <p14:cNvContentPartPr/>
              <p14:nvPr/>
            </p14:nvContentPartPr>
            <p14:xfrm>
              <a:off x="5635840" y="1612600"/>
              <a:ext cx="1143360" cy="3336200"/>
            </p14:xfrm>
          </p:contentPart>
        </mc:Choice>
        <mc:Fallback xmlns="">
          <p:pic>
            <p:nvPicPr>
              <p:cNvPr id="25" name="Ink 24"/>
              <p:cNvPicPr/>
              <p:nvPr/>
            </p:nvPicPr>
            <p:blipFill>
              <a:blip r:embed="rId45"/>
              <a:stretch>
                <a:fillRect/>
              </a:stretch>
            </p:blipFill>
            <p:spPr>
              <a:xfrm>
                <a:off x="5608480" y="1600721"/>
                <a:ext cx="1182600" cy="3378676"/>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6" name="Ink 25"/>
              <p14:cNvContentPartPr/>
              <p14:nvPr/>
            </p14:nvContentPartPr>
            <p14:xfrm>
              <a:off x="5642240" y="1609780"/>
              <a:ext cx="666640" cy="3127260"/>
            </p14:xfrm>
          </p:contentPart>
        </mc:Choice>
        <mc:Fallback xmlns="">
          <p:pic>
            <p:nvPicPr>
              <p:cNvPr id="26" name="Ink 25"/>
              <p:cNvPicPr/>
              <p:nvPr/>
            </p:nvPicPr>
            <p:blipFill>
              <a:blip r:embed="rId47"/>
              <a:stretch>
                <a:fillRect/>
              </a:stretch>
            </p:blipFill>
            <p:spPr>
              <a:xfrm>
                <a:off x="5630361" y="1597899"/>
                <a:ext cx="690397" cy="3151022"/>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7" name="Ink 26"/>
              <p14:cNvContentPartPr/>
              <p14:nvPr/>
            </p14:nvContentPartPr>
            <p14:xfrm>
              <a:off x="5826200" y="1593100"/>
              <a:ext cx="1546240" cy="3143660"/>
            </p14:xfrm>
          </p:contentPart>
        </mc:Choice>
        <mc:Fallback xmlns="">
          <p:pic>
            <p:nvPicPr>
              <p:cNvPr id="27" name="Ink 26"/>
              <p:cNvPicPr/>
              <p:nvPr/>
            </p:nvPicPr>
            <p:blipFill>
              <a:blip r:embed="rId49"/>
              <a:stretch>
                <a:fillRect/>
              </a:stretch>
            </p:blipFill>
            <p:spPr>
              <a:xfrm>
                <a:off x="5814320" y="1581221"/>
                <a:ext cx="1570001" cy="3167418"/>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9" name="Ink 8"/>
              <p14:cNvContentPartPr/>
              <p14:nvPr/>
            </p14:nvContentPartPr>
            <p14:xfrm>
              <a:off x="5244080" y="4664980"/>
              <a:ext cx="5305345" cy="1695020"/>
            </p14:xfrm>
          </p:contentPart>
        </mc:Choice>
        <mc:Fallback xmlns="">
          <p:pic>
            <p:nvPicPr>
              <p:cNvPr id="9" name="Ink 8"/>
              <p:cNvPicPr/>
              <p:nvPr/>
            </p:nvPicPr>
            <p:blipFill>
              <a:blip r:embed="rId51"/>
              <a:stretch>
                <a:fillRect/>
              </a:stretch>
            </p:blipFill>
            <p:spPr>
              <a:xfrm>
                <a:off x="5235800" y="4634377"/>
                <a:ext cx="5321905" cy="1733903"/>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0" name="Ink 9"/>
              <p14:cNvContentPartPr/>
              <p14:nvPr/>
            </p14:nvContentPartPr>
            <p14:xfrm>
              <a:off x="415425" y="5200800"/>
              <a:ext cx="244440" cy="674280"/>
            </p14:xfrm>
          </p:contentPart>
        </mc:Choice>
        <mc:Fallback xmlns="">
          <p:pic>
            <p:nvPicPr>
              <p:cNvPr id="10" name="Ink 9"/>
              <p:cNvPicPr/>
              <p:nvPr/>
            </p:nvPicPr>
            <p:blipFill>
              <a:blip r:embed="rId53"/>
              <a:stretch>
                <a:fillRect/>
              </a:stretch>
            </p:blipFill>
            <p:spPr>
              <a:xfrm>
                <a:off x="407145" y="5192520"/>
                <a:ext cx="261000" cy="69084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1" name="Ink 10"/>
              <p14:cNvContentPartPr/>
              <p14:nvPr/>
            </p14:nvContentPartPr>
            <p14:xfrm>
              <a:off x="2796480" y="5379535"/>
              <a:ext cx="541440" cy="381415"/>
            </p14:xfrm>
          </p:contentPart>
        </mc:Choice>
        <mc:Fallback xmlns="">
          <p:pic>
            <p:nvPicPr>
              <p:cNvPr id="11" name="Ink 10"/>
              <p:cNvPicPr/>
              <p:nvPr/>
            </p:nvPicPr>
            <p:blipFill>
              <a:blip r:embed="rId55"/>
              <a:stretch>
                <a:fillRect/>
              </a:stretch>
            </p:blipFill>
            <p:spPr>
              <a:xfrm>
                <a:off x="2788200" y="5371259"/>
                <a:ext cx="558000" cy="397967"/>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3" name="Ink 12"/>
              <p14:cNvContentPartPr/>
              <p14:nvPr/>
            </p14:nvContentPartPr>
            <p14:xfrm>
              <a:off x="4399560" y="5599135"/>
              <a:ext cx="358200" cy="183055"/>
            </p14:xfrm>
          </p:contentPart>
        </mc:Choice>
        <mc:Fallback xmlns="">
          <p:pic>
            <p:nvPicPr>
              <p:cNvPr id="13" name="Ink 12"/>
              <p:cNvPicPr/>
              <p:nvPr/>
            </p:nvPicPr>
            <p:blipFill>
              <a:blip r:embed="rId57"/>
              <a:stretch>
                <a:fillRect/>
              </a:stretch>
            </p:blipFill>
            <p:spPr>
              <a:xfrm>
                <a:off x="4391280" y="5590863"/>
                <a:ext cx="374760" cy="199598"/>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20" name="Ink 19"/>
              <p14:cNvContentPartPr/>
              <p14:nvPr/>
            </p14:nvContentPartPr>
            <p14:xfrm>
              <a:off x="7244953" y="1766400"/>
              <a:ext cx="351848" cy="998280"/>
            </p14:xfrm>
          </p:contentPart>
        </mc:Choice>
        <mc:Fallback xmlns="">
          <p:pic>
            <p:nvPicPr>
              <p:cNvPr id="20" name="Ink 19"/>
              <p:cNvPicPr/>
              <p:nvPr/>
            </p:nvPicPr>
            <p:blipFill>
              <a:blip r:embed="rId59"/>
              <a:stretch>
                <a:fillRect/>
              </a:stretch>
            </p:blipFill>
            <p:spPr>
              <a:xfrm>
                <a:off x="7233069" y="1754520"/>
                <a:ext cx="375617" cy="10220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21" name="Ink 20"/>
              <p14:cNvContentPartPr/>
              <p14:nvPr/>
            </p14:nvContentPartPr>
            <p14:xfrm>
              <a:off x="7294272" y="2764680"/>
              <a:ext cx="510873" cy="472680"/>
            </p14:xfrm>
          </p:contentPart>
        </mc:Choice>
        <mc:Fallback xmlns="">
          <p:pic>
            <p:nvPicPr>
              <p:cNvPr id="21" name="Ink 20"/>
              <p:cNvPicPr/>
              <p:nvPr/>
            </p:nvPicPr>
            <p:blipFill>
              <a:blip r:embed="rId61"/>
              <a:stretch>
                <a:fillRect/>
              </a:stretch>
            </p:blipFill>
            <p:spPr>
              <a:xfrm>
                <a:off x="7282391" y="2752800"/>
                <a:ext cx="534635" cy="49644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22" name="Ink 21"/>
              <p14:cNvContentPartPr/>
              <p14:nvPr/>
            </p14:nvContentPartPr>
            <p14:xfrm>
              <a:off x="7381752" y="3237360"/>
              <a:ext cx="255008" cy="1454760"/>
            </p14:xfrm>
          </p:contentPart>
        </mc:Choice>
        <mc:Fallback xmlns="">
          <p:pic>
            <p:nvPicPr>
              <p:cNvPr id="22" name="Ink 21"/>
              <p:cNvPicPr/>
              <p:nvPr/>
            </p:nvPicPr>
            <p:blipFill>
              <a:blip r:embed="rId63"/>
              <a:stretch>
                <a:fillRect/>
              </a:stretch>
            </p:blipFill>
            <p:spPr>
              <a:xfrm>
                <a:off x="7369866" y="3225480"/>
                <a:ext cx="278780" cy="147852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31" name="Ink 30"/>
              <p14:cNvContentPartPr/>
              <p14:nvPr/>
            </p14:nvContentPartPr>
            <p14:xfrm>
              <a:off x="6745140" y="1578480"/>
              <a:ext cx="811260" cy="1185920"/>
            </p14:xfrm>
          </p:contentPart>
        </mc:Choice>
        <mc:Fallback xmlns="">
          <p:pic>
            <p:nvPicPr>
              <p:cNvPr id="31" name="Ink 30"/>
              <p:cNvPicPr/>
              <p:nvPr/>
            </p:nvPicPr>
            <p:blipFill>
              <a:blip r:embed="rId65"/>
              <a:stretch>
                <a:fillRect/>
              </a:stretch>
            </p:blipFill>
            <p:spPr>
              <a:xfrm>
                <a:off x="6733257" y="1566599"/>
                <a:ext cx="835025" cy="1209682"/>
              </a:xfrm>
              <a:prstGeom prst="rect">
                <a:avLst/>
              </a:prstGeom>
            </p:spPr>
          </p:pic>
        </mc:Fallback>
      </mc:AlternateContent>
    </p:spTree>
    <p:extLst>
      <p:ext uri="{BB962C8B-B14F-4D97-AF65-F5344CB8AC3E}">
        <p14:creationId xmlns:p14="http://schemas.microsoft.com/office/powerpoint/2010/main" val="13199516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13287</TotalTime>
  <Words>1307</Words>
  <Application>Microsoft Office PowerPoint</Application>
  <PresentationFormat>Widescreen</PresentationFormat>
  <Paragraphs>41</Paragraphs>
  <Slides>26</Slides>
  <Notes>17</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Iver Jordal</dc:creator>
  <cp:lastModifiedBy>Iver Jordal</cp:lastModifiedBy>
  <cp:revision>80</cp:revision>
  <dcterms:created xsi:type="dcterms:W3CDTF">2016-09-02T13:17:58Z</dcterms:created>
  <dcterms:modified xsi:type="dcterms:W3CDTF">2017-04-28T08:34:49Z</dcterms:modified>
</cp:coreProperties>
</file>